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slides/slide2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style42.xml" ContentType="application/vnd.ms-office.chartstyle+xml"/>
  <Override PartName="/ppt/charts/chart42.xml" ContentType="application/vnd.openxmlformats-officedocument.drawingml.chart+xml"/>
  <Override PartName="/ppt/charts/colors41.xml" ContentType="application/vnd.ms-office.chartcolorstyle+xml"/>
  <Override PartName="/ppt/charts/style41.xml" ContentType="application/vnd.ms-office.chartstyle+xml"/>
  <Override PartName="/ppt/charts/colors42.xml" ContentType="application/vnd.ms-office.chartcolorstyle+xml"/>
  <Override PartName="/ppt/charts/colors40.xml" ContentType="application/vnd.ms-office.chartcolorstyle+xml"/>
  <Override PartName="/ppt/charts/style40.xml" ContentType="application/vnd.ms-office.chartstyle+xml"/>
  <Override PartName="/ppt/charts/chart36.xml" ContentType="application/vnd.openxmlformats-officedocument.drawingml.chart+xml"/>
  <Override PartName="/ppt/charts/colors35.xml" ContentType="application/vnd.ms-office.chartcolorstyle+xml"/>
  <Override PartName="/ppt/charts/style35.xml" ContentType="application/vnd.ms-office.chartstyle+xml"/>
  <Override PartName="/ppt/charts/chart35.xml" ContentType="application/vnd.openxmlformats-officedocument.drawingml.chart+xml"/>
  <Override PartName="/ppt/charts/colors34.xml" ContentType="application/vnd.ms-office.chartcolorstyle+xml"/>
  <Override PartName="/ppt/charts/style34.xml" ContentType="application/vnd.ms-office.chartstyle+xml"/>
  <Override PartName="/ppt/charts/chart34.xml" ContentType="application/vnd.openxmlformats-officedocument.drawingml.chart+xml"/>
  <Override PartName="/ppt/charts/colors33.xml" ContentType="application/vnd.ms-office.chartcolorstyle+xml"/>
  <Override PartName="/ppt/charts/style33.xml" ContentType="application/vnd.ms-office.chartstyle+xml"/>
  <Override PartName="/ppt/charts/style36.xml" ContentType="application/vnd.ms-office.chartstyle+xml"/>
  <Override PartName="/ppt/charts/colors36.xml" ContentType="application/vnd.ms-office.chartcolorstyle+xml"/>
  <Override PartName="/ppt/charts/chart37.xml" ContentType="application/vnd.openxmlformats-officedocument.drawingml.chart+xml"/>
  <Override PartName="/ppt/charts/chart40.xml" ContentType="application/vnd.openxmlformats-officedocument.drawingml.chart+xml"/>
  <Override PartName="/ppt/charts/colors39.xml" ContentType="application/vnd.ms-office.chartcolorstyle+xml"/>
  <Override PartName="/ppt/charts/style39.xml" ContentType="application/vnd.ms-office.chartstyle+xml"/>
  <Override PartName="/ppt/charts/chart39.xml" ContentType="application/vnd.openxmlformats-officedocument.drawingml.chart+xml"/>
  <Override PartName="/ppt/charts/colors38.xml" ContentType="application/vnd.ms-office.chartcolorstyle+xml"/>
  <Override PartName="/ppt/charts/style38.xml" ContentType="application/vnd.ms-office.chartstyle+xml"/>
  <Override PartName="/ppt/charts/chart38.xml" ContentType="application/vnd.openxmlformats-officedocument.drawingml.chart+xml"/>
  <Override PartName="/ppt/charts/colors37.xml" ContentType="application/vnd.ms-office.chartcolorstyle+xml"/>
  <Override PartName="/ppt/charts/style37.xml" ContentType="application/vnd.ms-office.chartstyle+xml"/>
  <Override PartName="/ppt/charts/chart41.xml" ContentType="application/vnd.openxmlformats-officedocument.drawingml.chart+xml"/>
  <Override PartName="/ppt/charts/chart33.xml" ContentType="application/vnd.openxmlformats-officedocument.drawingml.chart+xml"/>
  <Override PartName="/ppt/charts/colors32.xml" ContentType="application/vnd.ms-office.chartcolorstyle+xml"/>
  <Override PartName="/ppt/charts/style32.xml" ContentType="application/vnd.ms-office.chart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colors13.xml" ContentType="application/vnd.ms-office.chartcolorstyle+xml"/>
  <Override PartName="/ppt/charts/style13.xml" ContentType="application/vnd.ms-office.chartstyle+xml"/>
  <Override PartName="/ppt/charts/chart13.xml" ContentType="application/vnd.openxmlformats-officedocument.drawingml.chart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theme/theme2.xml" ContentType="application/vnd.openxmlformats-officedocument.theme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style11.xml" ContentType="application/vnd.ms-office.chartstyle+xml"/>
  <Override PartName="/ppt/charts/chart11.xml" ContentType="application/vnd.openxmlformats-officedocument.drawingml.chart+xml"/>
  <Override PartName="/ppt/charts/colors10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colors4.xml" ContentType="application/vnd.ms-office.chartcolorstyle+xml"/>
  <Override PartName="/ppt/charts/style4.xml" ContentType="application/vnd.ms-office.chartstyle+xml"/>
  <Override PartName="/ppt/charts/chart4.xml" ContentType="application/vnd.openxmlformats-officedocument.drawingml.chart+xml"/>
  <Override PartName="/ppt/charts/colors3.xml" ContentType="application/vnd.ms-office.chartcolorstyle+xml"/>
  <Override PartName="/ppt/charts/style3.xml" ContentType="application/vnd.ms-office.chartstyle+xml"/>
  <Override PartName="/ppt/charts/chart3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hart9.xml" ContentType="application/vnd.openxmlformats-officedocument.drawingml.chart+xml"/>
  <Override PartName="/ppt/charts/colors8.xml" ContentType="application/vnd.ms-office.chartcolorstyle+xml"/>
  <Override PartName="/ppt/charts/style8.xml" ContentType="application/vnd.ms-office.chartstyle+xml"/>
  <Override PartName="/ppt/charts/chart8.xml" ContentType="application/vnd.openxmlformats-officedocument.drawingml.chart+xml"/>
  <Override PartName="/ppt/charts/colors7.xml" ContentType="application/vnd.ms-office.chartcolorstyle+xml"/>
  <Override PartName="/ppt/charts/style7.xml" ContentType="application/vnd.ms-office.chartstyle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style26.xml" ContentType="application/vnd.ms-office.chartstyle+xml"/>
  <Override PartName="/ppt/charts/chart26.xml" ContentType="application/vnd.openxmlformats-officedocument.drawingml.chart+xml"/>
  <Override PartName="/ppt/charts/colors25.xml" ContentType="application/vnd.ms-office.chartcolorstyle+xml"/>
  <Override PartName="/ppt/charts/style25.xml" ContentType="application/vnd.ms-office.chartstyle+xml"/>
  <Override PartName="/ppt/charts/chart25.xml" ContentType="application/vnd.openxmlformats-officedocument.drawingml.chart+xml"/>
  <Override PartName="/ppt/charts/colors24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colors30.xml" ContentType="application/vnd.ms-office.chartcolorstyle+xml"/>
  <Override PartName="/ppt/charts/style30.xml" ContentType="application/vnd.ms-office.chartstyle+xml"/>
  <Override PartName="/ppt/charts/chart30.xml" ContentType="application/vnd.openxmlformats-officedocument.drawingml.chart+xml"/>
  <Override PartName="/ppt/charts/colors29.xml" ContentType="application/vnd.ms-office.chartcolorstyle+xml"/>
  <Override PartName="/ppt/charts/style29.xml" ContentType="application/vnd.ms-office.chartstyle+xml"/>
  <Override PartName="/ppt/charts/chart29.xml" ContentType="application/vnd.openxmlformats-officedocument.drawingml.chart+xml"/>
  <Override PartName="/ppt/charts/style24.xml" ContentType="application/vnd.ms-office.chartstyle+xml"/>
  <Override PartName="/ppt/charts/chart24.xml" ContentType="application/vnd.openxmlformats-officedocument.drawingml.chart+xml"/>
  <Override PartName="/ppt/charts/colors23.xml" ContentType="application/vnd.ms-office.chartcolorstyle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hart20.xml" ContentType="application/vnd.openxmlformats-officedocument.drawingml.chart+xml"/>
  <Override PartName="/ppt/charts/colors19.xml" ContentType="application/vnd.ms-office.chartcolorstyle+xml"/>
  <Override PartName="/ppt/charts/style19.xml" ContentType="application/vnd.ms-office.chartstyle+xml"/>
  <Override PartName="/ppt/charts/chart19.xml" ContentType="application/vnd.openxmlformats-officedocument.drawingml.chart+xml"/>
  <Override PartName="/ppt/charts/colors18.xml" ContentType="application/vnd.ms-office.chartcolorstyle+xml"/>
  <Override PartName="/ppt/charts/style18.xml" ContentType="application/vnd.ms-office.chartstyle+xml"/>
  <Override PartName="/ppt/charts/colors21.xml" ContentType="application/vnd.ms-office.chartcolorstyle+xml"/>
  <Override PartName="/ppt/charts/style23.xml" ContentType="application/vnd.ms-office.chartstyle+xml"/>
  <Override PartName="/ppt/charts/chart23.xml" ContentType="application/vnd.openxmlformats-officedocument.drawingml.chart+xml"/>
  <Override PartName="/ppt/charts/colors22.xml" ContentType="application/vnd.ms-office.chartcolorstyle+xml"/>
  <Override PartName="/ppt/notesMasters/notesMaster1.xml" ContentType="application/vnd.openxmlformats-officedocument.presentationml.notesMaster+xml"/>
  <Override PartName="/ppt/charts/style22.xml" ContentType="application/vnd.ms-office.chartstyle+xml"/>
  <Override PartName="/ppt/charts/chart22.xml" ContentType="application/vnd.openxmlformats-officedocument.drawingml.char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4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29"/>
  </p:notesMasterIdLst>
  <p:sldIdLst>
    <p:sldId id="257" r:id="rId6"/>
    <p:sldId id="258" r:id="rId7"/>
    <p:sldId id="260" r:id="rId8"/>
    <p:sldId id="261" r:id="rId9"/>
    <p:sldId id="259" r:id="rId10"/>
    <p:sldId id="262" r:id="rId11"/>
    <p:sldId id="264" r:id="rId12"/>
    <p:sldId id="265" r:id="rId13"/>
    <p:sldId id="266" r:id="rId14"/>
    <p:sldId id="267" r:id="rId15"/>
    <p:sldId id="263" r:id="rId16"/>
    <p:sldId id="268" r:id="rId17"/>
    <p:sldId id="269" r:id="rId18"/>
    <p:sldId id="271" r:id="rId19"/>
    <p:sldId id="273" r:id="rId20"/>
    <p:sldId id="272" r:id="rId21"/>
    <p:sldId id="270" r:id="rId22"/>
    <p:sldId id="274" r:id="rId23"/>
    <p:sldId id="275" r:id="rId24"/>
    <p:sldId id="277" r:id="rId25"/>
    <p:sldId id="278" r:id="rId26"/>
    <p:sldId id="279" r:id="rId27"/>
    <p:sldId id="276" r:id="rId28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697"/>
    <a:srgbClr val="83C55B"/>
    <a:srgbClr val="0070C0"/>
    <a:srgbClr val="00000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045" autoAdjust="0"/>
    <p:restoredTop sz="92842" autoAdjust="0"/>
  </p:normalViewPr>
  <p:slideViewPr>
    <p:cSldViewPr snapToGrid="0" showGuides="1">
      <p:cViewPr varScale="1">
        <p:scale>
          <a:sx n="151" d="100"/>
          <a:sy n="151" d="100"/>
        </p:scale>
        <p:origin x="168" y="180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customXml" Target="../customXml/item5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Relationship Id="rId8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nll.se\hemkataloger\katalog1\anneng01\Arkiv\HSE\Statistik\Kvittenstider\Statistik%20Maj%20till%20Sept%20utskrivna%20patiente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nll.se\hemkataloger\katalog1\anneng01\Arkiv\HSE\Statistik\Kvittenstider\Statistik%20Maj%20till%20Sept%20utskrivna%20patienter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nll.se\hemkataloger\katalog1\anneng01\Arkiv\HSE\Statistik\Kvittenstider\Statistik%20Maj%20till%20Sept%20utskrivna%20patienter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nll.se\hemkataloger\katalog1\anneng01\Arkiv\HSE\Statistik\Kvittenstider\Statistik%20Maj%20till%20Sept%20utskrivna%20patienter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nll.se\hemkataloger\katalog1\anneng01\Arkiv\HSE\Statistik\Kvittenstider\Statistik%20Maj%20till%20Sept%20utskrivna%20patienter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nll.se\hemkataloger\katalog1\anneng01\Arkiv\HSE\Statistik\Kvittenstider\Statistik%20Maj%20till%20Sept%20utskrivna%20patienter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nll.se\hemkataloger\katalog1\anneng01\Arkiv\HSE\Statistik\Kvittenstider\Statistik%20Maj%20till%20Sept%20utskrivna%20patienter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nll.se\hemkataloger\katalog1\anneng01\Arkiv\HSE\Statistik\Kvittenstider\Statistik%20Maj%20till%20Sept%20utskrivna%20patienter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nll.se\hemkataloger\katalog1\anneng01\Arkiv\HSE\Statistik\Kvittenstider\Statistik%20Maj%20till%20Sept%20utskrivna%20patienter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nll.se\hemkataloger\katalog1\anneng01\Arkiv\HSE\Statistik\Kvittenstider\Statistik%20Maj%20till%20Sept%20utskrivna%20patienter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nll.se\hemkataloger\katalog1\anneng01\Arkiv\HSE\Statistik\Kvittenstider\Statistik%20Maj%20till%20Sept%20utskrivna%20patienter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nll.se\hemkataloger\katalog1\anneng01\Arkiv\HSE\Statistik\Kvittenstider\Statistik%20Maj%20till%20Sept%20utskrivna%20patienter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\\nll.se\hemkataloger\katalog1\anneng01\Arkiv\HSE\Statistik\Kvittenstider\Statistik%20Maj%20till%20Sept%20utskrivna%20patienter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\\nll.se\hemkataloger\katalog1\anneng01\Arkiv\HSE\Statistik\Kvittenstider\Statistik%20Maj%20till%20Sept%20utskrivna%20patienter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\\nll.se\hemkataloger\katalog1\anneng01\Arkiv\HSE\Statistik\Kvittenstider\Statistik%20Maj%20till%20Sept%20utskrivna%20patienter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\\nll.se\hemkataloger\katalog1\anneng01\Arkiv\HSE\Statistik\Kvittenstider\Statistik%20Maj%20till%20Sept%20utskrivna%20patienter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\\nll.se\hemkataloger\katalog1\anneng01\Arkiv\HSE\Statistik\Kvittenstider\Statistik%20Maj%20till%20Sept%20utskrivna%20patienter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\\nll.se\hemkataloger\katalog1\anneng01\Arkiv\HSE\Statistik\Kvittenstider\Statistik%20Maj%20till%20Sept%20utskrivna%20patienter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\\nll.se\hemkataloger\katalog1\anneng01\Arkiv\HSE\Statistik\Kvittenstider\Statistik%20Maj%20till%20Sept%20utskrivna%20patienter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\\nll.se\hemkataloger\katalog1\anneng01\Arkiv\HSE\Statistik\Kvittenstider\Statistik%20Maj%20till%20Sept%20utskrivna%20patienter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\\nll.se\hemkataloger\katalog1\anneng01\Arkiv\HSE\Statistik\Kvittenstider\Statistik%20Maj%20till%20Sept%20utskrivna%20patienter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\\nll.se\hemkataloger\katalog1\anneng01\Arkiv\HSE\Statistik\Kvittenstider\Statistik%20Maj%20till%20Sept%20utskrivna%20patienter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nll.se\hemkataloger\katalog1\anneng01\Arkiv\HSE\Statistik\Kvittenstider\Statistik%20Maj%20till%20Sept%20utskrivna%20patienter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\\nll.se\hemkataloger\katalog1\anneng01\Arkiv\HSE\Statistik\Kvittenstider\Statistik%20Maj%20till%20Sept%20utskrivna%20patienter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\\nll.se\hemkataloger\katalog1\anneng01\Arkiv\HSE\Statistik\Kvittenstider\Statistik%20Maj%20till%20Sept%20utskrivna%20patienter.xlsx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file:///\\nll.se\hemkataloger\katalog1\anneng01\Arkiv\HSE\Statistik\Kvittenstider\Statistik%20Maj%20till%20Sept%20utskrivna%20patienter.xlsx" TargetMode="External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file:///\\nll.se\hemkataloger\katalog1\anneng01\Arkiv\HSE\Statistik\Kvittenstider\Statistik%20Maj%20till%20Sept%20utskrivna%20patienter.xlsx" TargetMode="External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file:///\\nll.se\hemkataloger\katalog1\anneng01\Arkiv\HSE\Statistik\Kvittenstider\Statistik%20Maj%20till%20Sept%20utskrivna%20patienter.xlsx" TargetMode="External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oleObject" Target="file:///\\nll.se\hemkataloger\katalog1\anneng01\Arkiv\HSE\Statistik\Kvittenstider\Statistik%20Maj%20till%20Sept%20utskrivna%20patienter.xlsx" TargetMode="External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oleObject" Target="file:///\\nll.se\hemkataloger\katalog1\anneng01\Arkiv\HSE\Statistik\Kvittenstider\Statistik%20Maj%20till%20Sept%20utskrivna%20patienter.xlsx" TargetMode="External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oleObject" Target="file:///\\nll.se\hemkataloger\katalog1\anneng01\Arkiv\HSE\Statistik\Kvittenstider\Statistik%20Maj%20till%20Sept%20utskrivna%20patienter.xlsx" TargetMode="External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oleObject" Target="file:///\\nll.se\hemkataloger\katalog1\anneng01\Arkiv\HSE\Statistik\Kvittenstider\Statistik%20Maj%20till%20Sept%20utskrivna%20patienter.xlsx" TargetMode="External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oleObject" Target="file:///\\nll.se\hemkataloger\katalog1\anneng01\Arkiv\HSE\Statistik\Kvittenstider\Statistik%20Maj%20till%20Sept%20utskrivna%20patienter.xlsx" TargetMode="External"/><Relationship Id="rId2" Type="http://schemas.microsoft.com/office/2011/relationships/chartColorStyle" Target="colors39.xml"/><Relationship Id="rId1" Type="http://schemas.microsoft.com/office/2011/relationships/chartStyle" Target="style39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nll.se\hemkataloger\katalog1\anneng01\Arkiv\HSE\Statistik\Kvittenstider\Statistik%20Maj%20till%20Sept%20utskrivna%20patienter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oleObject" Target="file:///\\nll.se\hemkataloger\katalog1\anneng01\Arkiv\HSE\Statistik\Kvittenstider\Statistik%20Maj%20till%20Sept%20utskrivna%20patienter.xlsx" TargetMode="External"/><Relationship Id="rId2" Type="http://schemas.microsoft.com/office/2011/relationships/chartColorStyle" Target="colors40.xml"/><Relationship Id="rId1" Type="http://schemas.microsoft.com/office/2011/relationships/chartStyle" Target="style40.xml"/></Relationships>
</file>

<file path=ppt/charts/_rels/chart41.xml.rels><?xml version="1.0" encoding="UTF-8" standalone="yes"?>
<Relationships xmlns="http://schemas.openxmlformats.org/package/2006/relationships"><Relationship Id="rId3" Type="http://schemas.openxmlformats.org/officeDocument/2006/relationships/oleObject" Target="file:///\\nll.se\hemkataloger\katalog1\anneng01\Arkiv\HSE\Statistik\Kvittenstider\Statistik%20Maj%20till%20Sept%20utskrivna%20patienter.xlsx" TargetMode="External"/><Relationship Id="rId2" Type="http://schemas.microsoft.com/office/2011/relationships/chartColorStyle" Target="colors41.xml"/><Relationship Id="rId1" Type="http://schemas.microsoft.com/office/2011/relationships/chartStyle" Target="style41.xml"/></Relationships>
</file>

<file path=ppt/charts/_rels/chart42.xml.rels><?xml version="1.0" encoding="UTF-8" standalone="yes"?>
<Relationships xmlns="http://schemas.openxmlformats.org/package/2006/relationships"><Relationship Id="rId3" Type="http://schemas.openxmlformats.org/officeDocument/2006/relationships/oleObject" Target="file:///\\nll.se\hemkataloger\katalog1\anneng01\Arkiv\HSE\Statistik\Kvittenstider\Statistik%20Maj%20till%20Sept%20utskrivna%20patienter.xlsx" TargetMode="External"/><Relationship Id="rId2" Type="http://schemas.microsoft.com/office/2011/relationships/chartColorStyle" Target="colors42.xml"/><Relationship Id="rId1" Type="http://schemas.microsoft.com/office/2011/relationships/chartStyle" Target="style4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nll.se\hemkataloger\katalog1\anneng01\Arkiv\HSE\Statistik\Kvittenstider\Statistik%20Maj%20till%20Sept%20utskrivna%20patienter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nll.se\hemkataloger\katalog1\anneng01\Arkiv\HSE\Statistik\Kvittenstider\Statistik%20Maj%20till%20Sept%20utskrivna%20patienter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nll.se\hemkataloger\katalog1\anneng01\Arkiv\HSE\Statistik\Kvittenstider\Statistik%20Maj%20till%20Sept%20utskrivna%20patienter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nll.se\hemkataloger\katalog1\anneng01\Arkiv\HSE\Statistik\Kvittenstider\Statistik%20Maj%20till%20Sept%20utskrivna%20patienter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nll.se\hemkataloger\katalog1\anneng01\Arkiv\HSE\Statistik\Kvittenstider\Statistik%20Maj%20till%20Sept%20utskrivna%20patienter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Tot antal vtf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(hemtagningsdagar!$H$1:$J$1,hemtagningsdagar!$L$2:$L$4)</c:f>
              <c:multiLvlStrCache>
                <c:ptCount val="4"/>
                <c:lvl>
                  <c:pt idx="0">
                    <c:v>Maj </c:v>
                  </c:pt>
                  <c:pt idx="1">
                    <c:v>Juli</c:v>
                  </c:pt>
                  <c:pt idx="2">
                    <c:v>Sept</c:v>
                  </c:pt>
                  <c:pt idx="3">
                    <c:v>Dag 4&lt;</c:v>
                  </c:pt>
                </c:lvl>
                <c:lvl>
                  <c:pt idx="3">
                    <c:v>Dag 0-3</c:v>
                  </c:pt>
                </c:lvl>
                <c:lvl>
                  <c:pt idx="3">
                    <c:v>Tot antal vtf</c:v>
                  </c:pt>
                </c:lvl>
              </c:multiLvlStrCache>
            </c:multiLvlStrRef>
          </c:cat>
          <c:val>
            <c:numRef>
              <c:f>hemtagningsdagar!$H$2:$J$2</c:f>
              <c:numCache>
                <c:formatCode>0</c:formatCode>
                <c:ptCount val="3"/>
                <c:pt idx="0">
                  <c:v>743</c:v>
                </c:pt>
                <c:pt idx="1">
                  <c:v>692</c:v>
                </c:pt>
                <c:pt idx="2">
                  <c:v>685</c:v>
                </c:pt>
              </c:numCache>
            </c:numRef>
          </c:val>
        </c:ser>
        <c:ser>
          <c:idx val="1"/>
          <c:order val="1"/>
          <c:tx>
            <c:v>Dag 0-3</c:v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(hemtagningsdagar!$H$1:$J$1,hemtagningsdagar!$L$2:$L$4)</c:f>
              <c:multiLvlStrCache>
                <c:ptCount val="4"/>
                <c:lvl>
                  <c:pt idx="0">
                    <c:v>Maj </c:v>
                  </c:pt>
                  <c:pt idx="1">
                    <c:v>Juli</c:v>
                  </c:pt>
                  <c:pt idx="2">
                    <c:v>Sept</c:v>
                  </c:pt>
                  <c:pt idx="3">
                    <c:v>Dag 4&lt;</c:v>
                  </c:pt>
                </c:lvl>
                <c:lvl>
                  <c:pt idx="3">
                    <c:v>Dag 0-3</c:v>
                  </c:pt>
                </c:lvl>
                <c:lvl>
                  <c:pt idx="3">
                    <c:v>Tot antal vtf</c:v>
                  </c:pt>
                </c:lvl>
              </c:multiLvlStrCache>
            </c:multiLvlStrRef>
          </c:cat>
          <c:val>
            <c:numRef>
              <c:f>hemtagningsdagar!$H$3:$J$3</c:f>
              <c:numCache>
                <c:formatCode>0</c:formatCode>
                <c:ptCount val="3"/>
                <c:pt idx="0">
                  <c:v>685</c:v>
                </c:pt>
                <c:pt idx="1">
                  <c:v>640</c:v>
                </c:pt>
                <c:pt idx="2">
                  <c:v>614</c:v>
                </c:pt>
              </c:numCache>
            </c:numRef>
          </c:val>
        </c:ser>
        <c:ser>
          <c:idx val="2"/>
          <c:order val="2"/>
          <c:tx>
            <c:v>Dag 4&lt;</c:v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(hemtagningsdagar!$H$1:$J$1,hemtagningsdagar!$L$2:$L$4)</c:f>
              <c:multiLvlStrCache>
                <c:ptCount val="4"/>
                <c:lvl>
                  <c:pt idx="0">
                    <c:v>Maj </c:v>
                  </c:pt>
                  <c:pt idx="1">
                    <c:v>Juli</c:v>
                  </c:pt>
                  <c:pt idx="2">
                    <c:v>Sept</c:v>
                  </c:pt>
                  <c:pt idx="3">
                    <c:v>Dag 4&lt;</c:v>
                  </c:pt>
                </c:lvl>
                <c:lvl>
                  <c:pt idx="3">
                    <c:v>Dag 0-3</c:v>
                  </c:pt>
                </c:lvl>
                <c:lvl>
                  <c:pt idx="3">
                    <c:v>Tot antal vtf</c:v>
                  </c:pt>
                </c:lvl>
              </c:multiLvlStrCache>
            </c:multiLvlStrRef>
          </c:cat>
          <c:val>
            <c:numRef>
              <c:f>hemtagningsdagar!$H$4:$J$4</c:f>
              <c:numCache>
                <c:formatCode>0</c:formatCode>
                <c:ptCount val="3"/>
                <c:pt idx="0">
                  <c:v>30</c:v>
                </c:pt>
                <c:pt idx="1">
                  <c:v>34</c:v>
                </c:pt>
                <c:pt idx="2">
                  <c:v>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7847040"/>
        <c:axId val="357849392"/>
      </c:barChart>
      <c:catAx>
        <c:axId val="357847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7849392"/>
        <c:crosses val="autoZero"/>
        <c:auto val="1"/>
        <c:lblAlgn val="ctr"/>
        <c:lblOffset val="100"/>
        <c:noMultiLvlLbl val="0"/>
      </c:catAx>
      <c:valAx>
        <c:axId val="357849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Antal dagar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7847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NO</a:t>
            </a:r>
            <a:r>
              <a:rPr lang="en-US" baseline="0"/>
              <a:t> Piteå</a:t>
            </a:r>
            <a:endParaRPr lang="en-US"/>
          </a:p>
        </c:rich>
      </c:tx>
      <c:layout>
        <c:manualLayout>
          <c:xMode val="edge"/>
          <c:yMode val="edge"/>
          <c:x val="0.42799999999999999"/>
          <c:y val="3.06513409961685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'NO Piteå'!$A$53</c:f>
              <c:strCache>
                <c:ptCount val="1"/>
                <c:pt idx="0">
                  <c:v>Maj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'NO Piteå'!$B$1:$G$1</c:f>
              <c:strCache>
                <c:ptCount val="6"/>
                <c:pt idx="0">
                  <c:v>Tot 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Piteå'!$B$53:$G$53</c:f>
              <c:numCache>
                <c:formatCode>General</c:formatCode>
                <c:ptCount val="6"/>
                <c:pt idx="0">
                  <c:v>158</c:v>
                </c:pt>
                <c:pt idx="1">
                  <c:v>107</c:v>
                </c:pt>
                <c:pt idx="2">
                  <c:v>15</c:v>
                </c:pt>
                <c:pt idx="3">
                  <c:v>14</c:v>
                </c:pt>
                <c:pt idx="4">
                  <c:v>10</c:v>
                </c:pt>
                <c:pt idx="5">
                  <c:v>5</c:v>
                </c:pt>
              </c:numCache>
            </c:numRef>
          </c:val>
        </c:ser>
        <c:ser>
          <c:idx val="1"/>
          <c:order val="1"/>
          <c:tx>
            <c:strRef>
              <c:f>'NO Piteå'!$A$54</c:f>
              <c:strCache>
                <c:ptCount val="1"/>
                <c:pt idx="0">
                  <c:v>Juli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'NO Piteå'!$B$1:$G$1</c:f>
              <c:strCache>
                <c:ptCount val="6"/>
                <c:pt idx="0">
                  <c:v>Tot 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Piteå'!$B$54:$G$54</c:f>
              <c:numCache>
                <c:formatCode>General</c:formatCode>
                <c:ptCount val="6"/>
                <c:pt idx="0">
                  <c:v>180</c:v>
                </c:pt>
                <c:pt idx="1">
                  <c:v>126</c:v>
                </c:pt>
                <c:pt idx="2">
                  <c:v>29</c:v>
                </c:pt>
                <c:pt idx="3">
                  <c:v>10</c:v>
                </c:pt>
                <c:pt idx="4">
                  <c:v>4</c:v>
                </c:pt>
                <c:pt idx="5">
                  <c:v>6</c:v>
                </c:pt>
              </c:numCache>
            </c:numRef>
          </c:val>
        </c:ser>
        <c:ser>
          <c:idx val="2"/>
          <c:order val="2"/>
          <c:tx>
            <c:strRef>
              <c:f>'NO Piteå'!$A$55</c:f>
              <c:strCache>
                <c:ptCount val="1"/>
                <c:pt idx="0">
                  <c:v>Sept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'NO Piteå'!$B$1:$G$1</c:f>
              <c:strCache>
                <c:ptCount val="6"/>
                <c:pt idx="0">
                  <c:v>Tot 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Piteå'!$B$55:$G$55</c:f>
              <c:numCache>
                <c:formatCode>General</c:formatCode>
                <c:ptCount val="6"/>
                <c:pt idx="0">
                  <c:v>164</c:v>
                </c:pt>
                <c:pt idx="1">
                  <c:v>103</c:v>
                </c:pt>
                <c:pt idx="2">
                  <c:v>23</c:v>
                </c:pt>
                <c:pt idx="3">
                  <c:v>17</c:v>
                </c:pt>
                <c:pt idx="4">
                  <c:v>2</c:v>
                </c:pt>
                <c:pt idx="5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81154632"/>
        <c:axId val="481157376"/>
      </c:barChart>
      <c:lineChart>
        <c:grouping val="standard"/>
        <c:varyColors val="0"/>
        <c:ser>
          <c:idx val="3"/>
          <c:order val="3"/>
          <c:tx>
            <c:strRef>
              <c:f>'NO Piteå'!$A$56</c:f>
              <c:strCache>
                <c:ptCount val="1"/>
                <c:pt idx="0">
                  <c:v>Maj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9.4444444444444497E-2"/>
                  <c:y val="1.33000831255195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1900587168871938E-3"/>
                  <c:y val="-7.7519912087113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0555555555555555E-2"/>
                  <c:y val="-6.6500415627597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6735395189003437E-2"/>
                  <c:y val="-0.154499995459045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0185067526415994E-16"/>
                  <c:y val="6.65004156275976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Piteå'!$B$1:$G$1</c:f>
              <c:strCache>
                <c:ptCount val="6"/>
                <c:pt idx="0">
                  <c:v>Tot 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Piteå'!$B$56:$G$56</c:f>
              <c:numCache>
                <c:formatCode>0%</c:formatCode>
                <c:ptCount val="6"/>
                <c:pt idx="1">
                  <c:v>0.67721518987341767</c:v>
                </c:pt>
                <c:pt idx="2">
                  <c:v>9.49367088607595E-2</c:v>
                </c:pt>
                <c:pt idx="3">
                  <c:v>8.8607594936708861E-2</c:v>
                </c:pt>
                <c:pt idx="4">
                  <c:v>6.3291139240506333E-2</c:v>
                </c:pt>
                <c:pt idx="5">
                  <c:v>3.1645569620253167E-2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'NO Piteå'!$A$57</c:f>
              <c:strCache>
                <c:ptCount val="1"/>
                <c:pt idx="0">
                  <c:v>Juli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0.05"/>
                  <c:y val="-8.97755610972569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4999999999999997E-2"/>
                  <c:y val="-6.31753948462177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341916281083411E-2"/>
                  <c:y val="-0.194644489663511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8.2474226804123713E-3"/>
                  <c:y val="-5.0749711649365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Piteå'!$B$1:$G$1</c:f>
              <c:strCache>
                <c:ptCount val="6"/>
                <c:pt idx="0">
                  <c:v>Tot 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Piteå'!$B$57:$G$57</c:f>
              <c:numCache>
                <c:formatCode>0%</c:formatCode>
                <c:ptCount val="6"/>
                <c:pt idx="1">
                  <c:v>0.7</c:v>
                </c:pt>
                <c:pt idx="2">
                  <c:v>0.16111111111111112</c:v>
                </c:pt>
                <c:pt idx="3">
                  <c:v>5.5555555555555552E-2</c:v>
                </c:pt>
                <c:pt idx="4">
                  <c:v>2.2222222222222223E-2</c:v>
                </c:pt>
                <c:pt idx="5">
                  <c:v>3.3333333333333333E-2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'NO Piteå'!$A$58</c:f>
              <c:strCache>
                <c:ptCount val="1"/>
                <c:pt idx="0">
                  <c:v>Sept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5.3622101361041209E-2"/>
                  <c:y val="-0.1022953618686937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4749086776524068E-2"/>
                  <c:y val="-0.1123221956805961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4975890900235511E-2"/>
                  <c:y val="-7.76942847541981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8481045539410667E-2"/>
                  <c:y val="-9.2347164469609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Piteå'!$B$1:$G$1</c:f>
              <c:strCache>
                <c:ptCount val="6"/>
                <c:pt idx="0">
                  <c:v>Tot 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Piteå'!$B$58:$G$58</c:f>
              <c:numCache>
                <c:formatCode>0%</c:formatCode>
                <c:ptCount val="6"/>
                <c:pt idx="1">
                  <c:v>0.62804878048780488</c:v>
                </c:pt>
                <c:pt idx="2">
                  <c:v>0.1402439024390244</c:v>
                </c:pt>
                <c:pt idx="3">
                  <c:v>0.10365853658536585</c:v>
                </c:pt>
                <c:pt idx="4">
                  <c:v>1.2195121951219513E-2</c:v>
                </c:pt>
                <c:pt idx="5">
                  <c:v>4.2682926829268296E-2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1155024"/>
        <c:axId val="481156984"/>
      </c:lineChart>
      <c:catAx>
        <c:axId val="481154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1157376"/>
        <c:crosses val="autoZero"/>
        <c:auto val="1"/>
        <c:lblAlgn val="ctr"/>
        <c:lblOffset val="100"/>
        <c:noMultiLvlLbl val="0"/>
      </c:catAx>
      <c:valAx>
        <c:axId val="481157376"/>
        <c:scaling>
          <c:orientation val="minMax"/>
          <c:max val="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Antal dagar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1154632"/>
        <c:crosses val="autoZero"/>
        <c:crossBetween val="between"/>
        <c:majorUnit val="20"/>
      </c:valAx>
      <c:valAx>
        <c:axId val="481156984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1155024"/>
        <c:crosses val="max"/>
        <c:crossBetween val="between"/>
      </c:valAx>
      <c:catAx>
        <c:axId val="4811550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811569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NO</a:t>
            </a:r>
            <a:r>
              <a:rPr lang="en-US" baseline="0"/>
              <a:t> Piteå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'NO Piteå'!$A$53</c:f>
              <c:strCache>
                <c:ptCount val="1"/>
                <c:pt idx="0">
                  <c:v>Maj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388888888888891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388888888888888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Piteå'!$C$52:$G$52</c:f>
              <c:strCache>
                <c:ptCount val="5"/>
                <c:pt idx="0">
                  <c:v>Dag 0</c:v>
                </c:pt>
                <c:pt idx="1">
                  <c:v>Dag 1</c:v>
                </c:pt>
                <c:pt idx="2">
                  <c:v>Dag 2</c:v>
                </c:pt>
                <c:pt idx="3">
                  <c:v>Dag 3</c:v>
                </c:pt>
                <c:pt idx="4">
                  <c:v>Dag 4&lt;</c:v>
                </c:pt>
              </c:strCache>
            </c:strRef>
          </c:cat>
          <c:val>
            <c:numRef>
              <c:f>'NO Piteå'!$C$56:$G$56</c:f>
              <c:numCache>
                <c:formatCode>0%</c:formatCode>
                <c:ptCount val="5"/>
                <c:pt idx="0">
                  <c:v>0.67721518987341767</c:v>
                </c:pt>
                <c:pt idx="1">
                  <c:v>9.49367088607595E-2</c:v>
                </c:pt>
                <c:pt idx="2">
                  <c:v>8.8607594936708861E-2</c:v>
                </c:pt>
                <c:pt idx="3">
                  <c:v>6.3291139240506333E-2</c:v>
                </c:pt>
                <c:pt idx="4">
                  <c:v>3.1645569620253167E-2</c:v>
                </c:pt>
              </c:numCache>
            </c:numRef>
          </c:val>
        </c:ser>
        <c:ser>
          <c:idx val="1"/>
          <c:order val="1"/>
          <c:tx>
            <c:strRef>
              <c:f>'NO Piteå'!$A$54</c:f>
              <c:strCache>
                <c:ptCount val="1"/>
                <c:pt idx="0">
                  <c:v>Juli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-2.5462668816039986E-17"/>
                  <c:y val="-5.05050705897843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1111111111111112E-2"/>
                  <c:y val="-2.3102316234587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Piteå'!$C$52:$G$52</c:f>
              <c:strCache>
                <c:ptCount val="5"/>
                <c:pt idx="0">
                  <c:v>Dag 0</c:v>
                </c:pt>
                <c:pt idx="1">
                  <c:v>Dag 1</c:v>
                </c:pt>
                <c:pt idx="2">
                  <c:v>Dag 2</c:v>
                </c:pt>
                <c:pt idx="3">
                  <c:v>Dag 3</c:v>
                </c:pt>
                <c:pt idx="4">
                  <c:v>Dag 4&lt;</c:v>
                </c:pt>
              </c:strCache>
            </c:strRef>
          </c:cat>
          <c:val>
            <c:numRef>
              <c:f>'NO Piteå'!$C$57:$G$57</c:f>
              <c:numCache>
                <c:formatCode>0%</c:formatCode>
                <c:ptCount val="5"/>
                <c:pt idx="0">
                  <c:v>0.7</c:v>
                </c:pt>
                <c:pt idx="1">
                  <c:v>0.16111111111111112</c:v>
                </c:pt>
                <c:pt idx="2">
                  <c:v>5.5555555555555552E-2</c:v>
                </c:pt>
                <c:pt idx="3">
                  <c:v>2.2222222222222223E-2</c:v>
                </c:pt>
                <c:pt idx="4">
                  <c:v>3.3333333333333333E-2</c:v>
                </c:pt>
              </c:numCache>
            </c:numRef>
          </c:val>
        </c:ser>
        <c:ser>
          <c:idx val="2"/>
          <c:order val="2"/>
          <c:tx>
            <c:strRef>
              <c:f>'NO Piteå'!$A$55</c:f>
              <c:strCache>
                <c:ptCount val="1"/>
                <c:pt idx="0">
                  <c:v>Sept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666666666666661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777777777777782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6666666666666666E-2"/>
                  <c:y val="1.0101014117956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8.3333333333332309E-3"/>
                  <c:y val="-2.0202028235913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Piteå'!$C$52:$G$52</c:f>
              <c:strCache>
                <c:ptCount val="5"/>
                <c:pt idx="0">
                  <c:v>Dag 0</c:v>
                </c:pt>
                <c:pt idx="1">
                  <c:v>Dag 1</c:v>
                </c:pt>
                <c:pt idx="2">
                  <c:v>Dag 2</c:v>
                </c:pt>
                <c:pt idx="3">
                  <c:v>Dag 3</c:v>
                </c:pt>
                <c:pt idx="4">
                  <c:v>Dag 4&lt;</c:v>
                </c:pt>
              </c:strCache>
            </c:strRef>
          </c:cat>
          <c:val>
            <c:numRef>
              <c:f>'NO Piteå'!$C$58:$G$58</c:f>
              <c:numCache>
                <c:formatCode>0%</c:formatCode>
                <c:ptCount val="5"/>
                <c:pt idx="0">
                  <c:v>0.62804878048780488</c:v>
                </c:pt>
                <c:pt idx="1">
                  <c:v>0.1402439024390244</c:v>
                </c:pt>
                <c:pt idx="2">
                  <c:v>0.10365853658536585</c:v>
                </c:pt>
                <c:pt idx="3">
                  <c:v>1.2195121951219513E-2</c:v>
                </c:pt>
                <c:pt idx="4">
                  <c:v>4.2682926829268296E-2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81579560"/>
        <c:axId val="481577600"/>
      </c:barChart>
      <c:catAx>
        <c:axId val="481579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1577600"/>
        <c:crosses val="autoZero"/>
        <c:auto val="1"/>
        <c:lblAlgn val="ctr"/>
        <c:lblOffset val="100"/>
        <c:noMultiLvlLbl val="0"/>
      </c:catAx>
      <c:valAx>
        <c:axId val="481577600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Antal dagar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1579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chemeClr val="bg1"/>
    </a:solidFill>
    <a:ln w="25400" cap="flat" cmpd="sng" algn="ctr">
      <a:noFill/>
      <a:round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Arjeplog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'NO Piteå'!$A$15</c:f>
              <c:strCache>
                <c:ptCount val="1"/>
                <c:pt idx="0">
                  <c:v>Maj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'NO Piteå'!$B$1:$G$1</c:f>
              <c:strCache>
                <c:ptCount val="6"/>
                <c:pt idx="0">
                  <c:v>Tot 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Piteå'!$B$15:$G$15</c:f>
              <c:numCache>
                <c:formatCode>General</c:formatCode>
                <c:ptCount val="6"/>
                <c:pt idx="0">
                  <c:v>6</c:v>
                </c:pt>
                <c:pt idx="1">
                  <c:v>5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'NO Piteå'!$A$16</c:f>
              <c:strCache>
                <c:ptCount val="1"/>
                <c:pt idx="0">
                  <c:v>Juli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'NO Piteå'!$B$1:$G$1</c:f>
              <c:strCache>
                <c:ptCount val="6"/>
                <c:pt idx="0">
                  <c:v>Tot 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Piteå'!$B$16:$G$16</c:f>
              <c:numCache>
                <c:formatCode>General</c:formatCode>
                <c:ptCount val="6"/>
                <c:pt idx="0">
                  <c:v>8</c:v>
                </c:pt>
                <c:pt idx="1">
                  <c:v>7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'NO Piteå'!$A$17</c:f>
              <c:strCache>
                <c:ptCount val="1"/>
                <c:pt idx="0">
                  <c:v>Sept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'NO Piteå'!$B$1:$G$1</c:f>
              <c:strCache>
                <c:ptCount val="6"/>
                <c:pt idx="0">
                  <c:v>Tot 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Piteå'!$B$17:$G$17</c:f>
              <c:numCache>
                <c:formatCode>General</c:formatCode>
                <c:ptCount val="6"/>
                <c:pt idx="0">
                  <c:v>5</c:v>
                </c:pt>
                <c:pt idx="1">
                  <c:v>4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81574856"/>
        <c:axId val="481577992"/>
      </c:barChart>
      <c:lineChart>
        <c:grouping val="standard"/>
        <c:varyColors val="0"/>
        <c:ser>
          <c:idx val="3"/>
          <c:order val="3"/>
          <c:tx>
            <c:strRef>
              <c:f>'NO Piteå'!$A$18</c:f>
              <c:strCache>
                <c:ptCount val="1"/>
                <c:pt idx="0">
                  <c:v>Maj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9.4444444444444497E-2"/>
                  <c:y val="1.33000831255195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5555555555556572E-3"/>
                  <c:y val="-7.98004987531172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0555555555555555E-2"/>
                  <c:y val="-6.6500415627597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-5.6525353283458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0185067526415994E-16"/>
                  <c:y val="6.65004156275976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Piteå'!$B$1:$G$1</c:f>
              <c:strCache>
                <c:ptCount val="6"/>
                <c:pt idx="0">
                  <c:v>Tot 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Piteå'!$B$18:$G$18</c:f>
              <c:numCache>
                <c:formatCode>0%</c:formatCode>
                <c:ptCount val="6"/>
                <c:pt idx="1">
                  <c:v>0.83333333333333337</c:v>
                </c:pt>
                <c:pt idx="2">
                  <c:v>0</c:v>
                </c:pt>
                <c:pt idx="3">
                  <c:v>0.16666666666666666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'NO Piteå'!$A$19</c:f>
              <c:strCache>
                <c:ptCount val="1"/>
                <c:pt idx="0">
                  <c:v>Juli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0.05"/>
                  <c:y val="-8.97755610972569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4999999999999997E-2"/>
                  <c:y val="-6.31753948462177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1666666666666664E-2"/>
                  <c:y val="-8.97755610972568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0185067526415994E-16"/>
                  <c:y val="-3.06513409961685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Piteå'!$B$1:$G$1</c:f>
              <c:strCache>
                <c:ptCount val="6"/>
                <c:pt idx="0">
                  <c:v>Tot 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Piteå'!$B$19:$G$19</c:f>
              <c:numCache>
                <c:formatCode>0%</c:formatCode>
                <c:ptCount val="6"/>
                <c:pt idx="1">
                  <c:v>0.875</c:v>
                </c:pt>
                <c:pt idx="2">
                  <c:v>0.125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'NO Piteå'!$A$20</c:f>
              <c:strCache>
                <c:ptCount val="1"/>
                <c:pt idx="0">
                  <c:v>Sept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dLbls>
            <c:dLbl>
              <c:idx val="4"/>
              <c:layout>
                <c:manualLayout>
                  <c:x val="-4.1673665791776025E-2"/>
                  <c:y val="-0.1081610201023723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Piteå'!$B$1:$G$1</c:f>
              <c:strCache>
                <c:ptCount val="6"/>
                <c:pt idx="0">
                  <c:v>Tot 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Piteå'!$B$20:$G$20</c:f>
              <c:numCache>
                <c:formatCode>0%</c:formatCode>
                <c:ptCount val="6"/>
                <c:pt idx="1">
                  <c:v>0.8</c:v>
                </c:pt>
                <c:pt idx="2">
                  <c:v>0.2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1580736"/>
        <c:axId val="481577208"/>
      </c:lineChart>
      <c:catAx>
        <c:axId val="481574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1577992"/>
        <c:crosses val="autoZero"/>
        <c:auto val="1"/>
        <c:lblAlgn val="ctr"/>
        <c:lblOffset val="100"/>
        <c:noMultiLvlLbl val="0"/>
      </c:catAx>
      <c:valAx>
        <c:axId val="481577992"/>
        <c:scaling>
          <c:orientation val="minMax"/>
          <c:max val="1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Antal dagar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1574856"/>
        <c:crosses val="autoZero"/>
        <c:crossBetween val="between"/>
      </c:valAx>
      <c:valAx>
        <c:axId val="481577208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1580736"/>
        <c:crosses val="max"/>
        <c:crossBetween val="between"/>
      </c:valAx>
      <c:catAx>
        <c:axId val="4815807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8157720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Arjeplog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'NO Piteå'!$A$18</c:f>
              <c:strCache>
                <c:ptCount val="1"/>
                <c:pt idx="0">
                  <c:v>Maj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388888888888891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388888888888888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Piteå'!$C$14:$G$14</c:f>
              <c:strCache>
                <c:ptCount val="5"/>
                <c:pt idx="0">
                  <c:v>Dag 0</c:v>
                </c:pt>
                <c:pt idx="1">
                  <c:v>Dag 1</c:v>
                </c:pt>
                <c:pt idx="2">
                  <c:v>Dag 2</c:v>
                </c:pt>
                <c:pt idx="3">
                  <c:v>Dag 3</c:v>
                </c:pt>
                <c:pt idx="4">
                  <c:v>Dag 4&lt;</c:v>
                </c:pt>
              </c:strCache>
            </c:strRef>
          </c:cat>
          <c:val>
            <c:numRef>
              <c:f>'NO Piteå'!$C$18:$G$18</c:f>
              <c:numCache>
                <c:formatCode>0%</c:formatCode>
                <c:ptCount val="5"/>
                <c:pt idx="0">
                  <c:v>0.83333333333333337</c:v>
                </c:pt>
                <c:pt idx="1">
                  <c:v>0</c:v>
                </c:pt>
                <c:pt idx="2">
                  <c:v>0.16666666666666666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'NO Piteå'!$A$19</c:f>
              <c:strCache>
                <c:ptCount val="1"/>
                <c:pt idx="0">
                  <c:v>Juli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Lbls>
            <c:dLbl>
              <c:idx val="2"/>
              <c:layout>
                <c:manualLayout>
                  <c:x val="1.3888888888888788E-2"/>
                  <c:y val="-4.5454563530805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1111111111111112E-2"/>
                  <c:y val="-2.3102316234587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Piteå'!$C$14:$G$14</c:f>
              <c:strCache>
                <c:ptCount val="5"/>
                <c:pt idx="0">
                  <c:v>Dag 0</c:v>
                </c:pt>
                <c:pt idx="1">
                  <c:v>Dag 1</c:v>
                </c:pt>
                <c:pt idx="2">
                  <c:v>Dag 2</c:v>
                </c:pt>
                <c:pt idx="3">
                  <c:v>Dag 3</c:v>
                </c:pt>
                <c:pt idx="4">
                  <c:v>Dag 4&lt;</c:v>
                </c:pt>
              </c:strCache>
            </c:strRef>
          </c:cat>
          <c:val>
            <c:numRef>
              <c:f>'NO Piteå'!$C$19:$G$19</c:f>
              <c:numCache>
                <c:formatCode>0%</c:formatCode>
                <c:ptCount val="5"/>
                <c:pt idx="0">
                  <c:v>0.875</c:v>
                </c:pt>
                <c:pt idx="1">
                  <c:v>0.125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'NO Piteå'!$A$20</c:f>
              <c:strCache>
                <c:ptCount val="1"/>
                <c:pt idx="0">
                  <c:v>Sept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666666666666661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777777777777782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6666666666666666E-2"/>
                  <c:y val="1.0101014117956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Piteå'!$C$14:$G$14</c:f>
              <c:strCache>
                <c:ptCount val="5"/>
                <c:pt idx="0">
                  <c:v>Dag 0</c:v>
                </c:pt>
                <c:pt idx="1">
                  <c:v>Dag 1</c:v>
                </c:pt>
                <c:pt idx="2">
                  <c:v>Dag 2</c:v>
                </c:pt>
                <c:pt idx="3">
                  <c:v>Dag 3</c:v>
                </c:pt>
                <c:pt idx="4">
                  <c:v>Dag 4&lt;</c:v>
                </c:pt>
              </c:strCache>
            </c:strRef>
          </c:cat>
          <c:val>
            <c:numRef>
              <c:f>'NO Piteå'!$C$20:$G$20</c:f>
              <c:numCache>
                <c:formatCode>0%</c:formatCode>
                <c:ptCount val="5"/>
                <c:pt idx="0">
                  <c:v>0.8</c:v>
                </c:pt>
                <c:pt idx="1">
                  <c:v>0.2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81579952"/>
        <c:axId val="481581520"/>
      </c:barChart>
      <c:catAx>
        <c:axId val="48157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1581520"/>
        <c:crosses val="autoZero"/>
        <c:auto val="1"/>
        <c:lblAlgn val="ctr"/>
        <c:lblOffset val="100"/>
        <c:noMultiLvlLbl val="0"/>
      </c:catAx>
      <c:valAx>
        <c:axId val="481581520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Antal dagar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1579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chemeClr val="bg1"/>
    </a:solidFill>
    <a:ln w="25400" cap="flat" cmpd="sng" algn="ctr">
      <a:noFill/>
      <a:round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Arvidsjaur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'NO Piteå'!$A$28</c:f>
              <c:strCache>
                <c:ptCount val="1"/>
                <c:pt idx="0">
                  <c:v>Maj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'NO Piteå'!$B$1:$G$1</c:f>
              <c:strCache>
                <c:ptCount val="6"/>
                <c:pt idx="0">
                  <c:v>Tot 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Piteå'!$B$28:$G$28</c:f>
              <c:numCache>
                <c:formatCode>General</c:formatCode>
                <c:ptCount val="6"/>
                <c:pt idx="0">
                  <c:v>27</c:v>
                </c:pt>
                <c:pt idx="1">
                  <c:v>24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'NO Piteå'!$A$29</c:f>
              <c:strCache>
                <c:ptCount val="1"/>
                <c:pt idx="0">
                  <c:v>Juli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'NO Piteå'!$B$1:$G$1</c:f>
              <c:strCache>
                <c:ptCount val="6"/>
                <c:pt idx="0">
                  <c:v>Tot 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Piteå'!$B$29:$G$29</c:f>
              <c:numCache>
                <c:formatCode>General</c:formatCode>
                <c:ptCount val="6"/>
                <c:pt idx="0">
                  <c:v>13</c:v>
                </c:pt>
                <c:pt idx="1">
                  <c:v>10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'NO Piteå'!$A$30</c:f>
              <c:strCache>
                <c:ptCount val="1"/>
                <c:pt idx="0">
                  <c:v>Sept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'NO Piteå'!$B$1:$G$1</c:f>
              <c:strCache>
                <c:ptCount val="6"/>
                <c:pt idx="0">
                  <c:v>Tot 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Piteå'!$B$30:$G$30</c:f>
              <c:numCache>
                <c:formatCode>General</c:formatCode>
                <c:ptCount val="6"/>
                <c:pt idx="0">
                  <c:v>11</c:v>
                </c:pt>
                <c:pt idx="1">
                  <c:v>9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81575640"/>
        <c:axId val="481582304"/>
      </c:barChart>
      <c:lineChart>
        <c:grouping val="standard"/>
        <c:varyColors val="0"/>
        <c:ser>
          <c:idx val="3"/>
          <c:order val="3"/>
          <c:tx>
            <c:strRef>
              <c:f>'NO Piteå'!$A$31</c:f>
              <c:strCache>
                <c:ptCount val="1"/>
                <c:pt idx="0">
                  <c:v>Maj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9.4444444444444497E-2"/>
                  <c:y val="1.33000831255195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5555555555556572E-3"/>
                  <c:y val="-7.98004987531172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0555555555555555E-2"/>
                  <c:y val="-6.6500415627597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-5.6525353283458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0185067526415994E-16"/>
                  <c:y val="6.65004156275976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Piteå'!$B$1:$G$1</c:f>
              <c:strCache>
                <c:ptCount val="6"/>
                <c:pt idx="0">
                  <c:v>Tot 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Piteå'!$B$31:$G$31</c:f>
              <c:numCache>
                <c:formatCode>0%</c:formatCode>
                <c:ptCount val="6"/>
                <c:pt idx="1">
                  <c:v>0.88888888888888884</c:v>
                </c:pt>
                <c:pt idx="2">
                  <c:v>0</c:v>
                </c:pt>
                <c:pt idx="3">
                  <c:v>3.7037037037037035E-2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'NO Piteå'!$A$32</c:f>
              <c:strCache>
                <c:ptCount val="1"/>
                <c:pt idx="0">
                  <c:v>Juli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0.05"/>
                  <c:y val="-8.97755610972569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4999999999999997E-2"/>
                  <c:y val="-6.31753948462177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1666666666666664E-2"/>
                  <c:y val="-8.97755610972568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0185067526415994E-16"/>
                  <c:y val="-5.6194125159642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Piteå'!$B$1:$G$1</c:f>
              <c:strCache>
                <c:ptCount val="6"/>
                <c:pt idx="0">
                  <c:v>Tot 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Piteå'!$B$32:$G$32</c:f>
              <c:numCache>
                <c:formatCode>0%</c:formatCode>
                <c:ptCount val="6"/>
                <c:pt idx="1">
                  <c:v>0.76923076923076927</c:v>
                </c:pt>
                <c:pt idx="2">
                  <c:v>0.15384615384615385</c:v>
                </c:pt>
                <c:pt idx="3">
                  <c:v>7.6923076923076927E-2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'NO Piteå'!$A$33</c:f>
              <c:strCache>
                <c:ptCount val="1"/>
                <c:pt idx="0">
                  <c:v>Sept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Piteå'!$B$1:$G$1</c:f>
              <c:strCache>
                <c:ptCount val="6"/>
                <c:pt idx="0">
                  <c:v>Tot 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Piteå'!$B$33:$G$33</c:f>
              <c:numCache>
                <c:formatCode>0%</c:formatCode>
                <c:ptCount val="6"/>
                <c:pt idx="1">
                  <c:v>0.81818181818181823</c:v>
                </c:pt>
                <c:pt idx="2">
                  <c:v>0.18181818181818182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1581128"/>
        <c:axId val="481580344"/>
      </c:lineChart>
      <c:catAx>
        <c:axId val="481575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1582304"/>
        <c:crosses val="autoZero"/>
        <c:auto val="1"/>
        <c:lblAlgn val="ctr"/>
        <c:lblOffset val="100"/>
        <c:noMultiLvlLbl val="0"/>
      </c:catAx>
      <c:valAx>
        <c:axId val="481582304"/>
        <c:scaling>
          <c:orientation val="minMax"/>
          <c:max val="1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Antal dagar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1575640"/>
        <c:crosses val="autoZero"/>
        <c:crossBetween val="between"/>
      </c:valAx>
      <c:valAx>
        <c:axId val="481580344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1581128"/>
        <c:crosses val="max"/>
        <c:crossBetween val="between"/>
      </c:valAx>
      <c:catAx>
        <c:axId val="4815811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8158034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Arvidsjaur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'NO Piteå'!$A$31</c:f>
              <c:strCache>
                <c:ptCount val="1"/>
                <c:pt idx="0">
                  <c:v>Maj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388888888888891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388888888888888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Piteå'!$C$27:$G$27</c:f>
              <c:strCache>
                <c:ptCount val="5"/>
                <c:pt idx="0">
                  <c:v>Dag 0</c:v>
                </c:pt>
                <c:pt idx="1">
                  <c:v>Dag 1</c:v>
                </c:pt>
                <c:pt idx="2">
                  <c:v>Dag 2</c:v>
                </c:pt>
                <c:pt idx="3">
                  <c:v>Dag 3</c:v>
                </c:pt>
                <c:pt idx="4">
                  <c:v>Dag 4&lt;</c:v>
                </c:pt>
              </c:strCache>
            </c:strRef>
          </c:cat>
          <c:val>
            <c:numRef>
              <c:f>'NO Piteå'!$C$31:$G$31</c:f>
              <c:numCache>
                <c:formatCode>0%</c:formatCode>
                <c:ptCount val="5"/>
                <c:pt idx="0">
                  <c:v>0.88888888888888884</c:v>
                </c:pt>
                <c:pt idx="1">
                  <c:v>0</c:v>
                </c:pt>
                <c:pt idx="2">
                  <c:v>3.7037037037037035E-2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'NO Piteå'!$A$32</c:f>
              <c:strCache>
                <c:ptCount val="1"/>
                <c:pt idx="0">
                  <c:v>Juli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8.3333333333333072E-3"/>
                  <c:y val="-4.629577989450199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1111111111111112E-2"/>
                  <c:y val="-2.3102316234587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Piteå'!$C$27:$G$27</c:f>
              <c:strCache>
                <c:ptCount val="5"/>
                <c:pt idx="0">
                  <c:v>Dag 0</c:v>
                </c:pt>
                <c:pt idx="1">
                  <c:v>Dag 1</c:v>
                </c:pt>
                <c:pt idx="2">
                  <c:v>Dag 2</c:v>
                </c:pt>
                <c:pt idx="3">
                  <c:v>Dag 3</c:v>
                </c:pt>
                <c:pt idx="4">
                  <c:v>Dag 4&lt;</c:v>
                </c:pt>
              </c:strCache>
            </c:strRef>
          </c:cat>
          <c:val>
            <c:numRef>
              <c:f>'NO Piteå'!$C$32:$G$32</c:f>
              <c:numCache>
                <c:formatCode>0%</c:formatCode>
                <c:ptCount val="5"/>
                <c:pt idx="0">
                  <c:v>0.76923076923076927</c:v>
                </c:pt>
                <c:pt idx="1">
                  <c:v>0.15384615384615385</c:v>
                </c:pt>
                <c:pt idx="2">
                  <c:v>7.6923076923076927E-2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'NO Piteå'!$A$33</c:f>
              <c:strCache>
                <c:ptCount val="1"/>
                <c:pt idx="0">
                  <c:v>Sept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666666666666661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777777777777782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6666666666666666E-2"/>
                  <c:y val="1.0101014117956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Piteå'!$C$27:$G$27</c:f>
              <c:strCache>
                <c:ptCount val="5"/>
                <c:pt idx="0">
                  <c:v>Dag 0</c:v>
                </c:pt>
                <c:pt idx="1">
                  <c:v>Dag 1</c:v>
                </c:pt>
                <c:pt idx="2">
                  <c:v>Dag 2</c:v>
                </c:pt>
                <c:pt idx="3">
                  <c:v>Dag 3</c:v>
                </c:pt>
                <c:pt idx="4">
                  <c:v>Dag 4&lt;</c:v>
                </c:pt>
              </c:strCache>
            </c:strRef>
          </c:cat>
          <c:val>
            <c:numRef>
              <c:f>'NO Piteå'!$C$33:$G$33</c:f>
              <c:numCache>
                <c:formatCode>0%</c:formatCode>
                <c:ptCount val="5"/>
                <c:pt idx="0">
                  <c:v>0.81818181818181823</c:v>
                </c:pt>
                <c:pt idx="1">
                  <c:v>0.18181818181818182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81578384"/>
        <c:axId val="481578776"/>
      </c:barChart>
      <c:catAx>
        <c:axId val="481578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1578776"/>
        <c:crosses val="autoZero"/>
        <c:auto val="1"/>
        <c:lblAlgn val="ctr"/>
        <c:lblOffset val="100"/>
        <c:noMultiLvlLbl val="0"/>
      </c:catAx>
      <c:valAx>
        <c:axId val="481578776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Antal dagar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1578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chemeClr val="bg1"/>
    </a:solidFill>
    <a:ln w="25400" cap="flat" cmpd="sng" algn="ctr">
      <a:noFill/>
      <a:round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Piteå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'NO Piteå'!$A$5</c:f>
              <c:strCache>
                <c:ptCount val="1"/>
                <c:pt idx="0">
                  <c:v>Maj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388888888888891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55555555555555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Piteå'!$C$1:$G$1</c:f>
              <c:strCache>
                <c:ptCount val="5"/>
                <c:pt idx="0">
                  <c:v>Dag 0</c:v>
                </c:pt>
                <c:pt idx="1">
                  <c:v>Dag 1</c:v>
                </c:pt>
                <c:pt idx="2">
                  <c:v>Dag 2</c:v>
                </c:pt>
                <c:pt idx="3">
                  <c:v>Dag 3</c:v>
                </c:pt>
                <c:pt idx="4">
                  <c:v>Dag 4&lt;</c:v>
                </c:pt>
              </c:strCache>
            </c:strRef>
          </c:cat>
          <c:val>
            <c:numRef>
              <c:f>'NO Piteå'!$C$5:$G$5</c:f>
              <c:numCache>
                <c:formatCode>0%</c:formatCode>
                <c:ptCount val="5"/>
                <c:pt idx="0">
                  <c:v>0.61616161616161613</c:v>
                </c:pt>
                <c:pt idx="1">
                  <c:v>0.13131313131313133</c:v>
                </c:pt>
                <c:pt idx="2">
                  <c:v>0.10101010101010101</c:v>
                </c:pt>
                <c:pt idx="3">
                  <c:v>0.10101010101010101</c:v>
                </c:pt>
                <c:pt idx="4">
                  <c:v>1.0101010101010102E-2</c:v>
                </c:pt>
              </c:numCache>
            </c:numRef>
          </c:val>
        </c:ser>
        <c:ser>
          <c:idx val="1"/>
          <c:order val="1"/>
          <c:tx>
            <c:strRef>
              <c:f>'NO Piteå'!$A$6</c:f>
              <c:strCache>
                <c:ptCount val="1"/>
                <c:pt idx="0">
                  <c:v>Juli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Lbls>
            <c:dLbl>
              <c:idx val="3"/>
              <c:layout>
                <c:manualLayout>
                  <c:x val="1.1111111111111112E-2"/>
                  <c:y val="-2.3102316234587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Piteå'!$C$1:$G$1</c:f>
              <c:strCache>
                <c:ptCount val="5"/>
                <c:pt idx="0">
                  <c:v>Dag 0</c:v>
                </c:pt>
                <c:pt idx="1">
                  <c:v>Dag 1</c:v>
                </c:pt>
                <c:pt idx="2">
                  <c:v>Dag 2</c:v>
                </c:pt>
                <c:pt idx="3">
                  <c:v>Dag 3</c:v>
                </c:pt>
                <c:pt idx="4">
                  <c:v>Dag 4&lt;</c:v>
                </c:pt>
              </c:strCache>
            </c:strRef>
          </c:cat>
          <c:val>
            <c:numRef>
              <c:f>'NO Piteå'!$C$6:$G$6</c:f>
              <c:numCache>
                <c:formatCode>0%</c:formatCode>
                <c:ptCount val="5"/>
                <c:pt idx="0">
                  <c:v>0.73282442748091603</c:v>
                </c:pt>
                <c:pt idx="1">
                  <c:v>0.12977099236641221</c:v>
                </c:pt>
                <c:pt idx="2">
                  <c:v>6.8702290076335881E-2</c:v>
                </c:pt>
                <c:pt idx="3">
                  <c:v>3.0534351145038167E-2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'NO Piteå'!$A$7</c:f>
              <c:strCache>
                <c:ptCount val="1"/>
                <c:pt idx="0">
                  <c:v>Sept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666666666666661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777777777777782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Piteå'!$C$1:$G$1</c:f>
              <c:strCache>
                <c:ptCount val="5"/>
                <c:pt idx="0">
                  <c:v>Dag 0</c:v>
                </c:pt>
                <c:pt idx="1">
                  <c:v>Dag 1</c:v>
                </c:pt>
                <c:pt idx="2">
                  <c:v>Dag 2</c:v>
                </c:pt>
                <c:pt idx="3">
                  <c:v>Dag 3</c:v>
                </c:pt>
                <c:pt idx="4">
                  <c:v>Dag 4&lt;</c:v>
                </c:pt>
              </c:strCache>
            </c:strRef>
          </c:cat>
          <c:val>
            <c:numRef>
              <c:f>'NO Piteå'!$C$7:$G$7</c:f>
              <c:numCache>
                <c:formatCode>0%</c:formatCode>
                <c:ptCount val="5"/>
                <c:pt idx="0">
                  <c:v>0.61016949152542377</c:v>
                </c:pt>
                <c:pt idx="1">
                  <c:v>0.1440677966101695</c:v>
                </c:pt>
                <c:pt idx="2">
                  <c:v>0.1440677966101695</c:v>
                </c:pt>
                <c:pt idx="3">
                  <c:v>8.4745762711864406E-3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82726664"/>
        <c:axId val="482730976"/>
      </c:barChart>
      <c:catAx>
        <c:axId val="482726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2730976"/>
        <c:crosses val="autoZero"/>
        <c:auto val="1"/>
        <c:lblAlgn val="ctr"/>
        <c:lblOffset val="100"/>
        <c:noMultiLvlLbl val="0"/>
      </c:catAx>
      <c:valAx>
        <c:axId val="482730976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Antal dagar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2726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chemeClr val="bg1"/>
    </a:solidFill>
    <a:ln w="25400" cap="flat" cmpd="sng" algn="ctr">
      <a:noFill/>
      <a:round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Piteå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'NO Piteå'!$A$2</c:f>
              <c:strCache>
                <c:ptCount val="1"/>
                <c:pt idx="0">
                  <c:v>Maj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'NO Piteå'!$B$1:$G$1</c:f>
              <c:strCache>
                <c:ptCount val="6"/>
                <c:pt idx="0">
                  <c:v>Tot 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Piteå'!$B$2:$G$2</c:f>
              <c:numCache>
                <c:formatCode>General</c:formatCode>
                <c:ptCount val="6"/>
                <c:pt idx="0">
                  <c:v>99</c:v>
                </c:pt>
                <c:pt idx="1">
                  <c:v>61</c:v>
                </c:pt>
                <c:pt idx="2">
                  <c:v>13</c:v>
                </c:pt>
                <c:pt idx="3">
                  <c:v>10</c:v>
                </c:pt>
                <c:pt idx="4">
                  <c:v>10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strRef>
              <c:f>'NO Piteå'!$A$3</c:f>
              <c:strCache>
                <c:ptCount val="1"/>
                <c:pt idx="0">
                  <c:v>Juli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'NO Piteå'!$B$1:$G$1</c:f>
              <c:strCache>
                <c:ptCount val="6"/>
                <c:pt idx="0">
                  <c:v>Tot 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Piteå'!$B$3:$G$3</c:f>
              <c:numCache>
                <c:formatCode>General</c:formatCode>
                <c:ptCount val="6"/>
                <c:pt idx="0">
                  <c:v>131</c:v>
                </c:pt>
                <c:pt idx="1">
                  <c:v>96</c:v>
                </c:pt>
                <c:pt idx="2">
                  <c:v>17</c:v>
                </c:pt>
                <c:pt idx="3">
                  <c:v>9</c:v>
                </c:pt>
                <c:pt idx="4">
                  <c:v>4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'NO Piteå'!$A$4</c:f>
              <c:strCache>
                <c:ptCount val="1"/>
                <c:pt idx="0">
                  <c:v>Sept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'NO Piteå'!$B$1:$G$1</c:f>
              <c:strCache>
                <c:ptCount val="6"/>
                <c:pt idx="0">
                  <c:v>Tot 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Piteå'!$B$4:$G$4</c:f>
              <c:numCache>
                <c:formatCode>General</c:formatCode>
                <c:ptCount val="6"/>
                <c:pt idx="0">
                  <c:v>118</c:v>
                </c:pt>
                <c:pt idx="1">
                  <c:v>72</c:v>
                </c:pt>
                <c:pt idx="2">
                  <c:v>17</c:v>
                </c:pt>
                <c:pt idx="3">
                  <c:v>17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82732544"/>
        <c:axId val="482730584"/>
      </c:barChart>
      <c:lineChart>
        <c:grouping val="standard"/>
        <c:varyColors val="0"/>
        <c:ser>
          <c:idx val="3"/>
          <c:order val="3"/>
          <c:tx>
            <c:strRef>
              <c:f>'NO Piteå'!$A$5</c:f>
              <c:strCache>
                <c:ptCount val="1"/>
                <c:pt idx="0">
                  <c:v>Maj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9.4444444444444497E-2"/>
                  <c:y val="1.33000831255195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5555555555556572E-3"/>
                  <c:y val="-7.98004987531172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0555555555555555E-2"/>
                  <c:y val="-6.6500415627597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-5.6525353283458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0185067526415994E-16"/>
                  <c:y val="6.65004156275976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Piteå'!$B$1:$G$1</c:f>
              <c:strCache>
                <c:ptCount val="6"/>
                <c:pt idx="0">
                  <c:v>Tot 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Piteå'!$B$5:$G$5</c:f>
              <c:numCache>
                <c:formatCode>0%</c:formatCode>
                <c:ptCount val="6"/>
                <c:pt idx="1">
                  <c:v>0.61616161616161613</c:v>
                </c:pt>
                <c:pt idx="2">
                  <c:v>0.13131313131313133</c:v>
                </c:pt>
                <c:pt idx="3">
                  <c:v>0.10101010101010101</c:v>
                </c:pt>
                <c:pt idx="4">
                  <c:v>0.10101010101010101</c:v>
                </c:pt>
                <c:pt idx="5">
                  <c:v>1.0101010101010102E-2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'NO Piteå'!$A$6</c:f>
              <c:strCache>
                <c:ptCount val="1"/>
                <c:pt idx="0">
                  <c:v>Juli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0.05"/>
                  <c:y val="-8.97755610972569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4999999999999997E-2"/>
                  <c:y val="-6.31753948462177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1666666666666664E-2"/>
                  <c:y val="-8.97755610972568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8.3333333333332309E-3"/>
                  <c:y val="-7.151979565772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Piteå'!$B$1:$G$1</c:f>
              <c:strCache>
                <c:ptCount val="6"/>
                <c:pt idx="0">
                  <c:v>Tot 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Piteå'!$B$6:$G$6</c:f>
              <c:numCache>
                <c:formatCode>0%</c:formatCode>
                <c:ptCount val="6"/>
                <c:pt idx="1">
                  <c:v>0.73282442748091603</c:v>
                </c:pt>
                <c:pt idx="2">
                  <c:v>0.12977099236641221</c:v>
                </c:pt>
                <c:pt idx="3">
                  <c:v>6.8702290076335881E-2</c:v>
                </c:pt>
                <c:pt idx="4">
                  <c:v>3.0534351145038167E-2</c:v>
                </c:pt>
                <c:pt idx="5">
                  <c:v>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'NO Piteå'!$A$7</c:f>
              <c:strCache>
                <c:ptCount val="1"/>
                <c:pt idx="0">
                  <c:v>Sept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Piteå'!$B$1:$G$1</c:f>
              <c:strCache>
                <c:ptCount val="6"/>
                <c:pt idx="0">
                  <c:v>Tot 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Piteå'!$B$7:$G$7</c:f>
              <c:numCache>
                <c:formatCode>0%</c:formatCode>
                <c:ptCount val="6"/>
                <c:pt idx="1">
                  <c:v>0.61016949152542377</c:v>
                </c:pt>
                <c:pt idx="2">
                  <c:v>0.1440677966101695</c:v>
                </c:pt>
                <c:pt idx="3">
                  <c:v>0.1440677966101695</c:v>
                </c:pt>
                <c:pt idx="4">
                  <c:v>8.4745762711864406E-3</c:v>
                </c:pt>
                <c:pt idx="5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2733328"/>
        <c:axId val="482726272"/>
      </c:lineChart>
      <c:catAx>
        <c:axId val="482732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2730584"/>
        <c:crosses val="autoZero"/>
        <c:auto val="1"/>
        <c:lblAlgn val="ctr"/>
        <c:lblOffset val="100"/>
        <c:noMultiLvlLbl val="0"/>
      </c:catAx>
      <c:valAx>
        <c:axId val="482730584"/>
        <c:scaling>
          <c:orientation val="minMax"/>
          <c:max val="1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Antal dagar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2732544"/>
        <c:crosses val="autoZero"/>
        <c:crossBetween val="between"/>
      </c:valAx>
      <c:valAx>
        <c:axId val="482726272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2733328"/>
        <c:crosses val="max"/>
        <c:crossBetween val="between"/>
      </c:valAx>
      <c:catAx>
        <c:axId val="4827333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8272627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Älvsbyn</a:t>
            </a:r>
          </a:p>
        </c:rich>
      </c:tx>
      <c:layout>
        <c:manualLayout>
          <c:xMode val="edge"/>
          <c:yMode val="edge"/>
          <c:x val="0.42799999999999999"/>
          <c:y val="3.06513409961685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'NO Piteå'!$A$41</c:f>
              <c:strCache>
                <c:ptCount val="1"/>
                <c:pt idx="0">
                  <c:v>Maj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'NO Piteå'!$B$1:$G$1</c:f>
              <c:strCache>
                <c:ptCount val="6"/>
                <c:pt idx="0">
                  <c:v>Tot 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Piteå'!$B$41:$G$41</c:f>
              <c:numCache>
                <c:formatCode>General</c:formatCode>
                <c:ptCount val="6"/>
                <c:pt idx="0">
                  <c:v>26</c:v>
                </c:pt>
                <c:pt idx="1">
                  <c:v>17</c:v>
                </c:pt>
                <c:pt idx="2">
                  <c:v>2</c:v>
                </c:pt>
                <c:pt idx="3">
                  <c:v>2</c:v>
                </c:pt>
                <c:pt idx="4">
                  <c:v>0</c:v>
                </c:pt>
                <c:pt idx="5">
                  <c:v>4</c:v>
                </c:pt>
              </c:numCache>
            </c:numRef>
          </c:val>
        </c:ser>
        <c:ser>
          <c:idx val="1"/>
          <c:order val="1"/>
          <c:tx>
            <c:strRef>
              <c:f>'NO Piteå'!$A$42</c:f>
              <c:strCache>
                <c:ptCount val="1"/>
                <c:pt idx="0">
                  <c:v>Juli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'NO Piteå'!$B$1:$G$1</c:f>
              <c:strCache>
                <c:ptCount val="6"/>
                <c:pt idx="0">
                  <c:v>Tot 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Piteå'!$B$42:$G$42</c:f>
              <c:numCache>
                <c:formatCode>General</c:formatCode>
                <c:ptCount val="6"/>
                <c:pt idx="0">
                  <c:v>28</c:v>
                </c:pt>
                <c:pt idx="1">
                  <c:v>13</c:v>
                </c:pt>
                <c:pt idx="2">
                  <c:v>9</c:v>
                </c:pt>
                <c:pt idx="3">
                  <c:v>0</c:v>
                </c:pt>
                <c:pt idx="4">
                  <c:v>0</c:v>
                </c:pt>
                <c:pt idx="5">
                  <c:v>6</c:v>
                </c:pt>
              </c:numCache>
            </c:numRef>
          </c:val>
        </c:ser>
        <c:ser>
          <c:idx val="2"/>
          <c:order val="2"/>
          <c:tx>
            <c:strRef>
              <c:f>'NO Piteå'!$A$43</c:f>
              <c:strCache>
                <c:ptCount val="1"/>
                <c:pt idx="0">
                  <c:v>Sept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'NO Piteå'!$B$1:$G$1</c:f>
              <c:strCache>
                <c:ptCount val="6"/>
                <c:pt idx="0">
                  <c:v>Tot 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Piteå'!$B$43:$G$43</c:f>
              <c:numCache>
                <c:formatCode>General</c:formatCode>
                <c:ptCount val="6"/>
                <c:pt idx="0">
                  <c:v>30</c:v>
                </c:pt>
                <c:pt idx="1">
                  <c:v>18</c:v>
                </c:pt>
                <c:pt idx="2">
                  <c:v>3</c:v>
                </c:pt>
                <c:pt idx="3">
                  <c:v>0</c:v>
                </c:pt>
                <c:pt idx="4">
                  <c:v>1</c:v>
                </c:pt>
                <c:pt idx="5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82732152"/>
        <c:axId val="482728232"/>
      </c:barChart>
      <c:lineChart>
        <c:grouping val="standard"/>
        <c:varyColors val="0"/>
        <c:ser>
          <c:idx val="3"/>
          <c:order val="3"/>
          <c:tx>
            <c:strRef>
              <c:f>'NO Piteå'!$A$44</c:f>
              <c:strCache>
                <c:ptCount val="1"/>
                <c:pt idx="0">
                  <c:v>Maj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9.4444444444444497E-2"/>
                  <c:y val="1.33000831255195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8065048569959681E-3"/>
                  <c:y val="-4.9838096080686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0555555555555555E-2"/>
                  <c:y val="-6.6500415627597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8.2474226804123713E-3"/>
                  <c:y val="-0.131431773275531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0185067526415994E-16"/>
                  <c:y val="6.65004156275976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Piteå'!$B$1:$G$1</c:f>
              <c:strCache>
                <c:ptCount val="6"/>
                <c:pt idx="0">
                  <c:v>Tot 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Piteå'!$B$44:$G$44</c:f>
              <c:numCache>
                <c:formatCode>0%</c:formatCode>
                <c:ptCount val="6"/>
                <c:pt idx="1">
                  <c:v>0.65384615384615385</c:v>
                </c:pt>
                <c:pt idx="2">
                  <c:v>7.6923076923076927E-2</c:v>
                </c:pt>
                <c:pt idx="3">
                  <c:v>7.6923076923076927E-2</c:v>
                </c:pt>
                <c:pt idx="4">
                  <c:v>0</c:v>
                </c:pt>
                <c:pt idx="5">
                  <c:v>0.15384615384615385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'NO Piteå'!$A$45</c:f>
              <c:strCache>
                <c:ptCount val="1"/>
                <c:pt idx="0">
                  <c:v>Juli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0.05"/>
                  <c:y val="-8.97755610972569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4999999999999997E-2"/>
                  <c:y val="-6.31753948462177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341916281083411E-2"/>
                  <c:y val="-0.194644489663511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Piteå'!$B$1:$G$1</c:f>
              <c:strCache>
                <c:ptCount val="6"/>
                <c:pt idx="0">
                  <c:v>Tot 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Piteå'!$B$45:$G$45</c:f>
              <c:numCache>
                <c:formatCode>0%</c:formatCode>
                <c:ptCount val="6"/>
                <c:pt idx="1">
                  <c:v>0.4642857142857143</c:v>
                </c:pt>
                <c:pt idx="2">
                  <c:v>0.32142857142857145</c:v>
                </c:pt>
                <c:pt idx="3">
                  <c:v>0</c:v>
                </c:pt>
                <c:pt idx="4">
                  <c:v>0</c:v>
                </c:pt>
                <c:pt idx="5">
                  <c:v>0.21428571428571427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'NO Piteå'!$A$46</c:f>
              <c:strCache>
                <c:ptCount val="1"/>
                <c:pt idx="0">
                  <c:v>Sept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-4.4749086776524068E-2"/>
                  <c:y val="-0.1123221956805961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4975890900235511E-2"/>
                  <c:y val="-0.1422847424970755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8481045539410667E-2"/>
                  <c:y val="-9.2347164469609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Piteå'!$B$1:$G$1</c:f>
              <c:strCache>
                <c:ptCount val="6"/>
                <c:pt idx="0">
                  <c:v>Tot 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Piteå'!$B$46:$G$46</c:f>
              <c:numCache>
                <c:formatCode>0%</c:formatCode>
                <c:ptCount val="6"/>
                <c:pt idx="1">
                  <c:v>0.6</c:v>
                </c:pt>
                <c:pt idx="2">
                  <c:v>0.1</c:v>
                </c:pt>
                <c:pt idx="3">
                  <c:v>0</c:v>
                </c:pt>
                <c:pt idx="4">
                  <c:v>3.3333333333333333E-2</c:v>
                </c:pt>
                <c:pt idx="5">
                  <c:v>0.23333333333333334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2729016"/>
        <c:axId val="482732936"/>
      </c:lineChart>
      <c:catAx>
        <c:axId val="482732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2728232"/>
        <c:crosses val="autoZero"/>
        <c:auto val="1"/>
        <c:lblAlgn val="ctr"/>
        <c:lblOffset val="100"/>
        <c:noMultiLvlLbl val="0"/>
      </c:catAx>
      <c:valAx>
        <c:axId val="482728232"/>
        <c:scaling>
          <c:orientation val="minMax"/>
          <c:max val="1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Antal dagar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2732152"/>
        <c:crosses val="autoZero"/>
        <c:crossBetween val="between"/>
      </c:valAx>
      <c:valAx>
        <c:axId val="482732936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2729016"/>
        <c:crosses val="max"/>
        <c:crossBetween val="between"/>
      </c:valAx>
      <c:catAx>
        <c:axId val="4827290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827329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Älvsbyn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'NO Piteå'!$A$44</c:f>
              <c:strCache>
                <c:ptCount val="1"/>
                <c:pt idx="0">
                  <c:v>Maj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388888888888891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388888888888888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Piteå'!$C$40:$G$40</c:f>
              <c:strCache>
                <c:ptCount val="5"/>
                <c:pt idx="0">
                  <c:v>Dag 0</c:v>
                </c:pt>
                <c:pt idx="1">
                  <c:v>Dag 1</c:v>
                </c:pt>
                <c:pt idx="2">
                  <c:v>Dag 2</c:v>
                </c:pt>
                <c:pt idx="3">
                  <c:v>Dag 3</c:v>
                </c:pt>
                <c:pt idx="4">
                  <c:v>Dag 4&lt;</c:v>
                </c:pt>
              </c:strCache>
            </c:strRef>
          </c:cat>
          <c:val>
            <c:numRef>
              <c:f>'NO Piteå'!$C$44:$G$44</c:f>
              <c:numCache>
                <c:formatCode>0%</c:formatCode>
                <c:ptCount val="5"/>
                <c:pt idx="0">
                  <c:v>0.65384615384615385</c:v>
                </c:pt>
                <c:pt idx="1">
                  <c:v>7.6923076923076927E-2</c:v>
                </c:pt>
                <c:pt idx="2">
                  <c:v>7.6923076923076927E-2</c:v>
                </c:pt>
                <c:pt idx="3">
                  <c:v>0</c:v>
                </c:pt>
                <c:pt idx="4">
                  <c:v>0.15384615384615385</c:v>
                </c:pt>
              </c:numCache>
            </c:numRef>
          </c:val>
        </c:ser>
        <c:ser>
          <c:idx val="1"/>
          <c:order val="1"/>
          <c:tx>
            <c:strRef>
              <c:f>'NO Piteå'!$A$45</c:f>
              <c:strCache>
                <c:ptCount val="1"/>
                <c:pt idx="0">
                  <c:v>Juli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-2.5462668816039986E-17"/>
                  <c:y val="-5.05050705897843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1111111111111112E-2"/>
                  <c:y val="-2.3102316234587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Piteå'!$C$40:$G$40</c:f>
              <c:strCache>
                <c:ptCount val="5"/>
                <c:pt idx="0">
                  <c:v>Dag 0</c:v>
                </c:pt>
                <c:pt idx="1">
                  <c:v>Dag 1</c:v>
                </c:pt>
                <c:pt idx="2">
                  <c:v>Dag 2</c:v>
                </c:pt>
                <c:pt idx="3">
                  <c:v>Dag 3</c:v>
                </c:pt>
                <c:pt idx="4">
                  <c:v>Dag 4&lt;</c:v>
                </c:pt>
              </c:strCache>
            </c:strRef>
          </c:cat>
          <c:val>
            <c:numRef>
              <c:f>'NO Piteå'!$C$45:$G$45</c:f>
              <c:numCache>
                <c:formatCode>0%</c:formatCode>
                <c:ptCount val="5"/>
                <c:pt idx="0">
                  <c:v>0.4642857142857143</c:v>
                </c:pt>
                <c:pt idx="1">
                  <c:v>0.32142857142857145</c:v>
                </c:pt>
                <c:pt idx="2">
                  <c:v>0</c:v>
                </c:pt>
                <c:pt idx="3">
                  <c:v>0</c:v>
                </c:pt>
                <c:pt idx="4">
                  <c:v>0.21428571428571427</c:v>
                </c:pt>
              </c:numCache>
            </c:numRef>
          </c:val>
        </c:ser>
        <c:ser>
          <c:idx val="2"/>
          <c:order val="2"/>
          <c:tx>
            <c:strRef>
              <c:f>'NO Piteå'!$A$46</c:f>
              <c:strCache>
                <c:ptCount val="1"/>
                <c:pt idx="0">
                  <c:v>Sept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666666666666661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777777777777782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6666666666666666E-2"/>
                  <c:y val="1.0101014117956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8.3333333333332309E-3"/>
                  <c:y val="-2.0202028235913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Piteå'!$C$40:$G$40</c:f>
              <c:strCache>
                <c:ptCount val="5"/>
                <c:pt idx="0">
                  <c:v>Dag 0</c:v>
                </c:pt>
                <c:pt idx="1">
                  <c:v>Dag 1</c:v>
                </c:pt>
                <c:pt idx="2">
                  <c:v>Dag 2</c:v>
                </c:pt>
                <c:pt idx="3">
                  <c:v>Dag 3</c:v>
                </c:pt>
                <c:pt idx="4">
                  <c:v>Dag 4&lt;</c:v>
                </c:pt>
              </c:strCache>
            </c:strRef>
          </c:cat>
          <c:val>
            <c:numRef>
              <c:f>'NO Piteå'!$C$46:$G$46</c:f>
              <c:numCache>
                <c:formatCode>0%</c:formatCode>
                <c:ptCount val="5"/>
                <c:pt idx="0">
                  <c:v>0.6</c:v>
                </c:pt>
                <c:pt idx="1">
                  <c:v>0.1</c:v>
                </c:pt>
                <c:pt idx="2">
                  <c:v>0</c:v>
                </c:pt>
                <c:pt idx="3">
                  <c:v>3.3333333333333333E-2</c:v>
                </c:pt>
                <c:pt idx="4">
                  <c:v>0.23333333333333334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82731760"/>
        <c:axId val="482729408"/>
      </c:barChart>
      <c:catAx>
        <c:axId val="482731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2729408"/>
        <c:crosses val="autoZero"/>
        <c:auto val="1"/>
        <c:lblAlgn val="ctr"/>
        <c:lblOffset val="100"/>
        <c:noMultiLvlLbl val="0"/>
      </c:catAx>
      <c:valAx>
        <c:axId val="482729408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Antal dagar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2731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chemeClr val="bg1"/>
    </a:solidFill>
    <a:ln w="25400" cap="flat" cmpd="sng" algn="ctr">
      <a:noFill/>
      <a:round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v>Maj</c:v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cat>
            <c:strRef>
              <c:f>hemtagningsdagar!$A$2:$A$8</c:f>
              <c:strCache>
                <c:ptCount val="7"/>
                <c:pt idx="0">
                  <c:v>Totalt vårdtillfällen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4&lt;</c:v>
                </c:pt>
                <c:pt idx="6">
                  <c:v>Bias </c:v>
                </c:pt>
              </c:strCache>
            </c:strRef>
          </c:cat>
          <c:val>
            <c:numRef>
              <c:f>hemtagningsdagar!$C$2:$C$8</c:f>
              <c:numCache>
                <c:formatCode>General</c:formatCode>
                <c:ptCount val="7"/>
                <c:pt idx="0">
                  <c:v>692</c:v>
                </c:pt>
                <c:pt idx="1">
                  <c:v>347</c:v>
                </c:pt>
                <c:pt idx="2">
                  <c:v>151</c:v>
                </c:pt>
                <c:pt idx="3">
                  <c:v>110</c:v>
                </c:pt>
                <c:pt idx="4">
                  <c:v>32</c:v>
                </c:pt>
                <c:pt idx="5">
                  <c:v>34</c:v>
                </c:pt>
                <c:pt idx="6">
                  <c:v>18</c:v>
                </c:pt>
              </c:numCache>
            </c:numRef>
          </c:val>
        </c:ser>
        <c:ser>
          <c:idx val="2"/>
          <c:order val="1"/>
          <c:tx>
            <c:v>Juli</c:v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hemtagningsdagar!$A$2:$A$8</c:f>
              <c:strCache>
                <c:ptCount val="7"/>
                <c:pt idx="0">
                  <c:v>Totalt vårdtillfällen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4&lt;</c:v>
                </c:pt>
                <c:pt idx="6">
                  <c:v>Bias </c:v>
                </c:pt>
              </c:strCache>
            </c:strRef>
          </c:cat>
          <c:val>
            <c:numRef>
              <c:f>hemtagningsdagar!$D$2:$D$8</c:f>
              <c:numCache>
                <c:formatCode>General</c:formatCode>
                <c:ptCount val="7"/>
                <c:pt idx="0">
                  <c:v>685</c:v>
                </c:pt>
                <c:pt idx="1">
                  <c:v>356</c:v>
                </c:pt>
                <c:pt idx="2">
                  <c:v>111</c:v>
                </c:pt>
                <c:pt idx="3">
                  <c:v>111</c:v>
                </c:pt>
                <c:pt idx="4">
                  <c:v>36</c:v>
                </c:pt>
                <c:pt idx="5">
                  <c:v>48</c:v>
                </c:pt>
                <c:pt idx="6">
                  <c:v>23</c:v>
                </c:pt>
              </c:numCache>
            </c:numRef>
          </c:val>
        </c:ser>
        <c:ser>
          <c:idx val="0"/>
          <c:order val="2"/>
          <c:tx>
            <c:v>Sept</c:v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hemtagningsdagar!$A$2:$A$8</c:f>
              <c:strCache>
                <c:ptCount val="7"/>
                <c:pt idx="0">
                  <c:v>Totalt vårdtillfällen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4&lt;</c:v>
                </c:pt>
                <c:pt idx="6">
                  <c:v>Bias </c:v>
                </c:pt>
              </c:strCache>
            </c:strRef>
          </c:cat>
          <c:val>
            <c:numRef>
              <c:f>hemtagningsdagar!$B$2:$B$8</c:f>
              <c:numCache>
                <c:formatCode>General</c:formatCode>
                <c:ptCount val="7"/>
                <c:pt idx="0">
                  <c:v>743</c:v>
                </c:pt>
                <c:pt idx="1">
                  <c:v>385</c:v>
                </c:pt>
                <c:pt idx="2">
                  <c:v>122</c:v>
                </c:pt>
                <c:pt idx="3">
                  <c:v>129</c:v>
                </c:pt>
                <c:pt idx="4">
                  <c:v>49</c:v>
                </c:pt>
                <c:pt idx="5">
                  <c:v>30</c:v>
                </c:pt>
                <c:pt idx="6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7847432"/>
        <c:axId val="357853704"/>
        <c:axId val="0"/>
        <c:extLst>
          <c:ext xmlns:c15="http://schemas.microsoft.com/office/drawing/2012/chart" uri="{02D57815-91ED-43cb-92C2-25804820EDAC}">
            <c15:filteredBarSeries>
              <c15:ser>
                <c:idx val="3"/>
                <c:order val="3"/>
                <c:spPr>
                  <a:solidFill>
                    <a:schemeClr val="accent4"/>
                  </a:solidFill>
                  <a:ln>
                    <a:noFill/>
                  </a:ln>
                  <a:effectLst/>
                  <a:sp3d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hemtagningsdagar!$A$2:$A$8</c15:sqref>
                        </c15:formulaRef>
                      </c:ext>
                    </c:extLst>
                    <c:strCache>
                      <c:ptCount val="7"/>
                      <c:pt idx="0">
                        <c:v>Totalt vårdtillfällen</c:v>
                      </c:pt>
                      <c:pt idx="1">
                        <c:v>0</c:v>
                      </c:pt>
                      <c:pt idx="2">
                        <c:v>1</c:v>
                      </c:pt>
                      <c:pt idx="3">
                        <c:v>2</c:v>
                      </c:pt>
                      <c:pt idx="4">
                        <c:v>3</c:v>
                      </c:pt>
                      <c:pt idx="5">
                        <c:v>4&lt;</c:v>
                      </c:pt>
                      <c:pt idx="6">
                        <c:v>Bias 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hemtagningsdagar!$E$2:$E$8</c15:sqref>
                        </c15:formulaRef>
                      </c:ext>
                    </c:extLst>
                    <c:numCache>
                      <c:formatCode>0%</c:formatCode>
                      <c:ptCount val="7"/>
                      <c:pt idx="1">
                        <c:v>0.51816958277254377</c:v>
                      </c:pt>
                      <c:pt idx="2">
                        <c:v>0.16419919246298789</c:v>
                      </c:pt>
                      <c:pt idx="3">
                        <c:v>0.17362045760430686</c:v>
                      </c:pt>
                      <c:pt idx="4">
                        <c:v>6.5948855989232835E-2</c:v>
                      </c:pt>
                      <c:pt idx="5">
                        <c:v>4.0376850605652756E-2</c:v>
                      </c:pt>
                      <c:pt idx="6">
                        <c:v>3.7685060565275909E-2</c:v>
                      </c:pt>
                    </c:numCache>
                  </c:numRef>
                </c:val>
              </c15:ser>
            </c15:filteredBarSeries>
            <c15:filteredBarSeries>
              <c15:ser>
                <c:idx val="4"/>
                <c:order val="4"/>
                <c:spPr>
                  <a:solidFill>
                    <a:schemeClr val="accent5"/>
                  </a:solidFill>
                  <a:ln>
                    <a:noFill/>
                  </a:ln>
                  <a:effectLst/>
                  <a:sp3d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hemtagningsdagar!$A$2:$A$8</c15:sqref>
                        </c15:formulaRef>
                      </c:ext>
                    </c:extLst>
                    <c:strCache>
                      <c:ptCount val="7"/>
                      <c:pt idx="0">
                        <c:v>Totalt vårdtillfällen</c:v>
                      </c:pt>
                      <c:pt idx="1">
                        <c:v>0</c:v>
                      </c:pt>
                      <c:pt idx="2">
                        <c:v>1</c:v>
                      </c:pt>
                      <c:pt idx="3">
                        <c:v>2</c:v>
                      </c:pt>
                      <c:pt idx="4">
                        <c:v>3</c:v>
                      </c:pt>
                      <c:pt idx="5">
                        <c:v>4&lt;</c:v>
                      </c:pt>
                      <c:pt idx="6">
                        <c:v>Bias 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hemtagningsdagar!$F$2:$F$8</c15:sqref>
                        </c15:formulaRef>
                      </c:ext>
                    </c:extLst>
                    <c:numCache>
                      <c:formatCode>0%</c:formatCode>
                      <c:ptCount val="7"/>
                      <c:pt idx="1">
                        <c:v>0.50144508670520227</c:v>
                      </c:pt>
                      <c:pt idx="2">
                        <c:v>0.21820809248554912</c:v>
                      </c:pt>
                      <c:pt idx="3">
                        <c:v>0.15895953757225434</c:v>
                      </c:pt>
                      <c:pt idx="4">
                        <c:v>4.6242774566473986E-2</c:v>
                      </c:pt>
                      <c:pt idx="5">
                        <c:v>4.9132947976878616E-2</c:v>
                      </c:pt>
                      <c:pt idx="6">
                        <c:v>2.6011560693641619E-2</c:v>
                      </c:pt>
                    </c:numCache>
                  </c:numRef>
                </c:val>
              </c15:ser>
            </c15:filteredBarSeries>
            <c15:filteredBarSeries>
              <c15:ser>
                <c:idx val="5"/>
                <c:order val="5"/>
                <c:spPr>
                  <a:solidFill>
                    <a:schemeClr val="accent6"/>
                  </a:solidFill>
                  <a:ln>
                    <a:noFill/>
                  </a:ln>
                  <a:effectLst/>
                  <a:sp3d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hemtagningsdagar!$A$2:$A$8</c15:sqref>
                        </c15:formulaRef>
                      </c:ext>
                    </c:extLst>
                    <c:strCache>
                      <c:ptCount val="7"/>
                      <c:pt idx="0">
                        <c:v>Totalt vårdtillfällen</c:v>
                      </c:pt>
                      <c:pt idx="1">
                        <c:v>0</c:v>
                      </c:pt>
                      <c:pt idx="2">
                        <c:v>1</c:v>
                      </c:pt>
                      <c:pt idx="3">
                        <c:v>2</c:v>
                      </c:pt>
                      <c:pt idx="4">
                        <c:v>3</c:v>
                      </c:pt>
                      <c:pt idx="5">
                        <c:v>4&lt;</c:v>
                      </c:pt>
                      <c:pt idx="6">
                        <c:v>Bias 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hemtagningsdagar!$G$2:$G$8</c15:sqref>
                        </c15:formulaRef>
                      </c:ext>
                    </c:extLst>
                    <c:numCache>
                      <c:formatCode>0%</c:formatCode>
                      <c:ptCount val="7"/>
                      <c:pt idx="1">
                        <c:v>0.51970802919708026</c:v>
                      </c:pt>
                      <c:pt idx="2">
                        <c:v>0.16204379562043797</c:v>
                      </c:pt>
                      <c:pt idx="3">
                        <c:v>0.16204379562043797</c:v>
                      </c:pt>
                      <c:pt idx="4">
                        <c:v>5.2554744525547446E-2</c:v>
                      </c:pt>
                      <c:pt idx="5">
                        <c:v>7.0072992700729933E-2</c:v>
                      </c:pt>
                      <c:pt idx="6">
                        <c:v>3.3576642335766425E-2</c:v>
                      </c:pt>
                    </c:numCache>
                  </c:numRef>
                </c:val>
              </c15:ser>
            </c15:filteredBarSeries>
          </c:ext>
        </c:extLst>
      </c:bar3DChart>
      <c:catAx>
        <c:axId val="357847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7853704"/>
        <c:crosses val="autoZero"/>
        <c:auto val="1"/>
        <c:lblAlgn val="ctr"/>
        <c:lblOffset val="100"/>
        <c:noMultiLvlLbl val="0"/>
      </c:catAx>
      <c:valAx>
        <c:axId val="357853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Antal dagar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7847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NO</a:t>
            </a:r>
            <a:r>
              <a:rPr lang="en-US" baseline="0"/>
              <a:t> Piteå - Antal betalningsansvars dagar</a:t>
            </a:r>
            <a:endParaRPr lang="en-US"/>
          </a:p>
        </c:rich>
      </c:tx>
      <c:layout>
        <c:manualLayout>
          <c:xMode val="edge"/>
          <c:yMode val="edge"/>
          <c:x val="0.2281786941580756"/>
          <c:y val="3.54996898115008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'NO Piteå'!$B$61</c:f>
              <c:strCache>
                <c:ptCount val="1"/>
                <c:pt idx="0">
                  <c:v>Maj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Piteå'!$A$62:$A$66</c:f>
              <c:strCache>
                <c:ptCount val="5"/>
                <c:pt idx="0">
                  <c:v>Arjeplog</c:v>
                </c:pt>
                <c:pt idx="1">
                  <c:v>Arvidsjaur</c:v>
                </c:pt>
                <c:pt idx="2">
                  <c:v>Piteå </c:v>
                </c:pt>
                <c:pt idx="3">
                  <c:v>Älvsbyn</c:v>
                </c:pt>
                <c:pt idx="4">
                  <c:v>Totalt NO</c:v>
                </c:pt>
              </c:strCache>
            </c:strRef>
          </c:cat>
          <c:val>
            <c:numRef>
              <c:f>'NO Piteå'!$B$62:$B$66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8</c:v>
                </c:pt>
                <c:pt idx="3">
                  <c:v>0</c:v>
                </c:pt>
                <c:pt idx="4">
                  <c:v>8</c:v>
                </c:pt>
              </c:numCache>
            </c:numRef>
          </c:val>
        </c:ser>
        <c:ser>
          <c:idx val="1"/>
          <c:order val="1"/>
          <c:tx>
            <c:strRef>
              <c:f>'NO Piteå'!$C$61</c:f>
              <c:strCache>
                <c:ptCount val="1"/>
                <c:pt idx="0">
                  <c:v>Juli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Piteå'!$A$62:$A$66</c:f>
              <c:strCache>
                <c:ptCount val="5"/>
                <c:pt idx="0">
                  <c:v>Arjeplog</c:v>
                </c:pt>
                <c:pt idx="1">
                  <c:v>Arvidsjaur</c:v>
                </c:pt>
                <c:pt idx="2">
                  <c:v>Piteå </c:v>
                </c:pt>
                <c:pt idx="3">
                  <c:v>Älvsbyn</c:v>
                </c:pt>
                <c:pt idx="4">
                  <c:v>Totalt NO</c:v>
                </c:pt>
              </c:strCache>
            </c:strRef>
          </c:cat>
          <c:val>
            <c:numRef>
              <c:f>'NO Piteå'!$C$62:$C$66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7</c:v>
                </c:pt>
                <c:pt idx="4">
                  <c:v>9</c:v>
                </c:pt>
              </c:numCache>
            </c:numRef>
          </c:val>
        </c:ser>
        <c:ser>
          <c:idx val="2"/>
          <c:order val="2"/>
          <c:tx>
            <c:strRef>
              <c:f>'NO Piteå'!$D$61</c:f>
              <c:strCache>
                <c:ptCount val="1"/>
                <c:pt idx="0">
                  <c:v>Sept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Piteå'!$A$62:$A$66</c:f>
              <c:strCache>
                <c:ptCount val="5"/>
                <c:pt idx="0">
                  <c:v>Arjeplog</c:v>
                </c:pt>
                <c:pt idx="1">
                  <c:v>Arvidsjaur</c:v>
                </c:pt>
                <c:pt idx="2">
                  <c:v>Piteå </c:v>
                </c:pt>
                <c:pt idx="3">
                  <c:v>Älvsbyn</c:v>
                </c:pt>
                <c:pt idx="4">
                  <c:v>Totalt NO</c:v>
                </c:pt>
              </c:strCache>
            </c:strRef>
          </c:cat>
          <c:val>
            <c:numRef>
              <c:f>'NO Piteå'!$D$62:$D$66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15</c:v>
                </c:pt>
                <c:pt idx="4">
                  <c:v>15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482729800"/>
        <c:axId val="482727056"/>
      </c:barChart>
      <c:catAx>
        <c:axId val="482729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2727056"/>
        <c:crosses val="autoZero"/>
        <c:auto val="1"/>
        <c:lblAlgn val="ctr"/>
        <c:lblOffset val="100"/>
        <c:noMultiLvlLbl val="0"/>
      </c:catAx>
      <c:valAx>
        <c:axId val="482727056"/>
        <c:scaling>
          <c:orientation val="minMax"/>
          <c:max val="3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Antal dagar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2729800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NO Kalix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'NO Kalix'!$A$39</c:f>
              <c:strCache>
                <c:ptCount val="1"/>
                <c:pt idx="0">
                  <c:v>Maj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388888888888891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55555555555555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11111111111111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Kalix'!$C$35:$G$35</c:f>
              <c:strCache>
                <c:ptCount val="5"/>
                <c:pt idx="0">
                  <c:v>Dag 0</c:v>
                </c:pt>
                <c:pt idx="1">
                  <c:v>Dag 1</c:v>
                </c:pt>
                <c:pt idx="2">
                  <c:v>Dag 2</c:v>
                </c:pt>
                <c:pt idx="3">
                  <c:v>Dag 3</c:v>
                </c:pt>
                <c:pt idx="4">
                  <c:v>Dag 4&lt;</c:v>
                </c:pt>
              </c:strCache>
            </c:strRef>
          </c:cat>
          <c:val>
            <c:numRef>
              <c:f>'NO Kalix'!$C$39:$G$39</c:f>
              <c:numCache>
                <c:formatCode>0%</c:formatCode>
                <c:ptCount val="5"/>
                <c:pt idx="0">
                  <c:v>0.49606299212598426</c:v>
                </c:pt>
                <c:pt idx="1">
                  <c:v>0.23622047244094488</c:v>
                </c:pt>
                <c:pt idx="2">
                  <c:v>0.20472440944881889</c:v>
                </c:pt>
                <c:pt idx="3">
                  <c:v>2.3622047244094488E-2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'NO Kalix'!$A$40</c:f>
              <c:strCache>
                <c:ptCount val="1"/>
                <c:pt idx="0">
                  <c:v>Juli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6884439336211442E-17"/>
                  <c:y val="-8.92813504080428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9328818080962319E-3"/>
                  <c:y val="-5.1017914518881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4.5267489711934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Kalix'!$C$35:$G$35</c:f>
              <c:strCache>
                <c:ptCount val="5"/>
                <c:pt idx="0">
                  <c:v>Dag 0</c:v>
                </c:pt>
                <c:pt idx="1">
                  <c:v>Dag 1</c:v>
                </c:pt>
                <c:pt idx="2">
                  <c:v>Dag 2</c:v>
                </c:pt>
                <c:pt idx="3">
                  <c:v>Dag 3</c:v>
                </c:pt>
                <c:pt idx="4">
                  <c:v>Dag 4&lt;</c:v>
                </c:pt>
              </c:strCache>
            </c:strRef>
          </c:cat>
          <c:val>
            <c:numRef>
              <c:f>'NO Kalix'!$C$40:$G$40</c:f>
              <c:numCache>
                <c:formatCode>0%</c:formatCode>
                <c:ptCount val="5"/>
                <c:pt idx="0">
                  <c:v>0.43689320388349512</c:v>
                </c:pt>
                <c:pt idx="1">
                  <c:v>0.21359223300970873</c:v>
                </c:pt>
                <c:pt idx="2">
                  <c:v>0.21359223300970873</c:v>
                </c:pt>
                <c:pt idx="3">
                  <c:v>5.8252427184466021E-2</c:v>
                </c:pt>
                <c:pt idx="4">
                  <c:v>4.8543689320388349E-2</c:v>
                </c:pt>
              </c:numCache>
            </c:numRef>
          </c:val>
        </c:ser>
        <c:ser>
          <c:idx val="2"/>
          <c:order val="2"/>
          <c:tx>
            <c:strRef>
              <c:f>'NO Kalix'!$A$41</c:f>
              <c:strCache>
                <c:ptCount val="1"/>
                <c:pt idx="0">
                  <c:v>Sept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9444444444444445E-2"/>
                  <c:y val="-7.544494464011847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111111111111112E-2"/>
                  <c:y val="-1.5088988928023694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4664409040481051E-2"/>
                  <c:y val="-1.5588627132951857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7597290848577283E-2"/>
                  <c:y val="-1.5588627132951857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Kalix'!$C$35:$G$35</c:f>
              <c:strCache>
                <c:ptCount val="5"/>
                <c:pt idx="0">
                  <c:v>Dag 0</c:v>
                </c:pt>
                <c:pt idx="1">
                  <c:v>Dag 1</c:v>
                </c:pt>
                <c:pt idx="2">
                  <c:v>Dag 2</c:v>
                </c:pt>
                <c:pt idx="3">
                  <c:v>Dag 3</c:v>
                </c:pt>
                <c:pt idx="4">
                  <c:v>Dag 4&lt;</c:v>
                </c:pt>
              </c:strCache>
            </c:strRef>
          </c:cat>
          <c:val>
            <c:numRef>
              <c:f>'NO Kalix'!$C$41:$G$41</c:f>
              <c:numCache>
                <c:formatCode>0%</c:formatCode>
                <c:ptCount val="5"/>
                <c:pt idx="0">
                  <c:v>0.50793650793650791</c:v>
                </c:pt>
                <c:pt idx="1">
                  <c:v>0.23015873015873015</c:v>
                </c:pt>
                <c:pt idx="2">
                  <c:v>0.11904761904761904</c:v>
                </c:pt>
                <c:pt idx="3">
                  <c:v>4.7619047619047616E-2</c:v>
                </c:pt>
                <c:pt idx="4">
                  <c:v>5.5555555555555552E-2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82727840"/>
        <c:axId val="483040736"/>
      </c:barChart>
      <c:catAx>
        <c:axId val="482727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3040736"/>
        <c:crosses val="autoZero"/>
        <c:auto val="1"/>
        <c:lblAlgn val="ctr"/>
        <c:lblOffset val="100"/>
        <c:noMultiLvlLbl val="0"/>
      </c:catAx>
      <c:valAx>
        <c:axId val="483040736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Antal dagar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2727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chemeClr val="bg1"/>
    </a:solidFill>
    <a:ln w="25400" cap="flat" cmpd="sng" algn="ctr">
      <a:noFill/>
      <a:round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NO Kalix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'NO Kalix'!$A$36</c:f>
              <c:strCache>
                <c:ptCount val="1"/>
                <c:pt idx="0">
                  <c:v>Maj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'NO Kalix'!$B$36:$G$36</c:f>
              <c:numCache>
                <c:formatCode>General</c:formatCode>
                <c:ptCount val="6"/>
                <c:pt idx="0">
                  <c:v>127</c:v>
                </c:pt>
                <c:pt idx="1">
                  <c:v>63</c:v>
                </c:pt>
                <c:pt idx="2">
                  <c:v>30</c:v>
                </c:pt>
                <c:pt idx="3">
                  <c:v>26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'NO Kalix'!$A$37</c:f>
              <c:strCache>
                <c:ptCount val="1"/>
                <c:pt idx="0">
                  <c:v>Juli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val>
            <c:numRef>
              <c:f>'NO Kalix'!$B$37:$G$37</c:f>
              <c:numCache>
                <c:formatCode>General</c:formatCode>
                <c:ptCount val="6"/>
                <c:pt idx="0">
                  <c:v>103</c:v>
                </c:pt>
                <c:pt idx="1">
                  <c:v>45</c:v>
                </c:pt>
                <c:pt idx="2">
                  <c:v>22</c:v>
                </c:pt>
                <c:pt idx="3">
                  <c:v>22</c:v>
                </c:pt>
                <c:pt idx="4">
                  <c:v>6</c:v>
                </c:pt>
                <c:pt idx="5">
                  <c:v>5</c:v>
                </c:pt>
              </c:numCache>
            </c:numRef>
          </c:val>
        </c:ser>
        <c:ser>
          <c:idx val="2"/>
          <c:order val="2"/>
          <c:tx>
            <c:strRef>
              <c:f>'NO Kalix'!$A$38</c:f>
              <c:strCache>
                <c:ptCount val="1"/>
                <c:pt idx="0">
                  <c:v>Sept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'NO Kalix'!$B$38:$G$38</c:f>
              <c:numCache>
                <c:formatCode>General</c:formatCode>
                <c:ptCount val="6"/>
                <c:pt idx="0">
                  <c:v>126</c:v>
                </c:pt>
                <c:pt idx="1">
                  <c:v>64</c:v>
                </c:pt>
                <c:pt idx="2">
                  <c:v>29</c:v>
                </c:pt>
                <c:pt idx="3">
                  <c:v>15</c:v>
                </c:pt>
                <c:pt idx="4">
                  <c:v>6</c:v>
                </c:pt>
                <c:pt idx="5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83043480"/>
        <c:axId val="483043872"/>
      </c:barChart>
      <c:lineChart>
        <c:grouping val="standard"/>
        <c:varyColors val="0"/>
        <c:ser>
          <c:idx val="3"/>
          <c:order val="3"/>
          <c:tx>
            <c:strRef>
              <c:f>'NO Kalix'!$A$39</c:f>
              <c:strCache>
                <c:ptCount val="1"/>
                <c:pt idx="0">
                  <c:v>Maj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9.4444444444444497E-2"/>
                  <c:y val="1.33000831255195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08994708994709E-2"/>
                  <c:y val="-9.61105091221396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0555555555555555E-2"/>
                  <c:y val="-6.6500415627597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582010582010581E-2"/>
                  <c:y val="-7.6912679493045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1164021164020969E-2"/>
                  <c:y val="-5.58228386589290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'NO Kalix'!$B$39:$G$39</c:f>
              <c:numCache>
                <c:formatCode>0%</c:formatCode>
                <c:ptCount val="6"/>
                <c:pt idx="1">
                  <c:v>0.49606299212598426</c:v>
                </c:pt>
                <c:pt idx="2">
                  <c:v>0.23622047244094488</c:v>
                </c:pt>
                <c:pt idx="3">
                  <c:v>0.20472440944881889</c:v>
                </c:pt>
                <c:pt idx="4">
                  <c:v>2.3622047244094488E-2</c:v>
                </c:pt>
                <c:pt idx="5">
                  <c:v>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'NO Kalix'!$A$40</c:f>
              <c:strCache>
                <c:ptCount val="1"/>
                <c:pt idx="0">
                  <c:v>Juli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1.5873015873015824E-2"/>
                  <c:y val="-4.07747196738022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6455026455026457E-4"/>
                  <c:y val="-6.9388298939696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9.4312169312169306E-2"/>
                  <c:y val="-1.4245788083828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1666666666666567E-2"/>
                  <c:y val="-4.08459951680352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-4.077471967380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'NO Kalix'!$B$40:$G$40</c:f>
              <c:numCache>
                <c:formatCode>0%</c:formatCode>
                <c:ptCount val="6"/>
                <c:pt idx="1">
                  <c:v>0.43689320388349512</c:v>
                </c:pt>
                <c:pt idx="2">
                  <c:v>0.21359223300970873</c:v>
                </c:pt>
                <c:pt idx="3">
                  <c:v>0.21359223300970873</c:v>
                </c:pt>
                <c:pt idx="4">
                  <c:v>5.8252427184466021E-2</c:v>
                </c:pt>
                <c:pt idx="5">
                  <c:v>4.8543689320388349E-2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'NO Kalix'!$A$41</c:f>
              <c:strCache>
                <c:ptCount val="1"/>
                <c:pt idx="0">
                  <c:v>Sept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9.8617881098196108E-2"/>
                  <c:y val="-6.085707176511192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062325542640549E-2"/>
                  <c:y val="-6.72477866872145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'NO Kalix'!$B$41:$G$41</c:f>
              <c:numCache>
                <c:formatCode>0%</c:formatCode>
                <c:ptCount val="6"/>
                <c:pt idx="1">
                  <c:v>0.50793650793650791</c:v>
                </c:pt>
                <c:pt idx="2">
                  <c:v>0.23015873015873015</c:v>
                </c:pt>
                <c:pt idx="3">
                  <c:v>0.11904761904761904</c:v>
                </c:pt>
                <c:pt idx="4">
                  <c:v>4.7619047619047616E-2</c:v>
                </c:pt>
                <c:pt idx="5">
                  <c:v>5.5555555555555552E-2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3040344"/>
        <c:axId val="483041912"/>
      </c:lineChart>
      <c:catAx>
        <c:axId val="483043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3043872"/>
        <c:crosses val="autoZero"/>
        <c:auto val="1"/>
        <c:lblAlgn val="ctr"/>
        <c:lblOffset val="100"/>
        <c:noMultiLvlLbl val="0"/>
      </c:catAx>
      <c:valAx>
        <c:axId val="483043872"/>
        <c:scaling>
          <c:orientation val="minMax"/>
          <c:max val="1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Antal dagar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3043480"/>
        <c:crosses val="autoZero"/>
        <c:crossBetween val="between"/>
      </c:valAx>
      <c:valAx>
        <c:axId val="483041912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3040344"/>
        <c:crosses val="max"/>
        <c:crossBetween val="between"/>
      </c:valAx>
      <c:catAx>
        <c:axId val="4830403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8304191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Haparanda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'NO Kalix'!$A$3</c:f>
              <c:strCache>
                <c:ptCount val="1"/>
                <c:pt idx="0">
                  <c:v>Maj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388888888888891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55555555555555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11111111111111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Kalix'!$C$2:$G$2</c:f>
              <c:strCache>
                <c:ptCount val="5"/>
                <c:pt idx="0">
                  <c:v>Dag 0</c:v>
                </c:pt>
                <c:pt idx="1">
                  <c:v>Dag 1</c:v>
                </c:pt>
                <c:pt idx="2">
                  <c:v>Dag 2</c:v>
                </c:pt>
                <c:pt idx="3">
                  <c:v>Dag 3</c:v>
                </c:pt>
                <c:pt idx="4">
                  <c:v>Dag 4&lt;</c:v>
                </c:pt>
              </c:strCache>
            </c:strRef>
          </c:cat>
          <c:val>
            <c:numRef>
              <c:f>'NO Kalix'!$C$6:$G$6</c:f>
              <c:numCache>
                <c:formatCode>0%</c:formatCode>
                <c:ptCount val="5"/>
                <c:pt idx="0">
                  <c:v>0.5</c:v>
                </c:pt>
                <c:pt idx="1">
                  <c:v>0.26666666666666666</c:v>
                </c:pt>
                <c:pt idx="2">
                  <c:v>0.16666666666666666</c:v>
                </c:pt>
                <c:pt idx="3">
                  <c:v>3.3333333333333333E-2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'NO Kalix'!$A$4</c:f>
              <c:strCache>
                <c:ptCount val="1"/>
                <c:pt idx="0">
                  <c:v>Juli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2.8472227359927289E-3"/>
                  <c:y val="-6.6666666666666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4.5267489711934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8472227359927289E-3"/>
                  <c:y val="-4.6153846153846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Kalix'!$C$2:$G$2</c:f>
              <c:strCache>
                <c:ptCount val="5"/>
                <c:pt idx="0">
                  <c:v>Dag 0</c:v>
                </c:pt>
                <c:pt idx="1">
                  <c:v>Dag 1</c:v>
                </c:pt>
                <c:pt idx="2">
                  <c:v>Dag 2</c:v>
                </c:pt>
                <c:pt idx="3">
                  <c:v>Dag 3</c:v>
                </c:pt>
                <c:pt idx="4">
                  <c:v>Dag 4&lt;</c:v>
                </c:pt>
              </c:strCache>
            </c:strRef>
          </c:cat>
          <c:val>
            <c:numRef>
              <c:f>'NO Kalix'!$C$7:$G$7</c:f>
              <c:numCache>
                <c:formatCode>0%</c:formatCode>
                <c:ptCount val="5"/>
                <c:pt idx="0">
                  <c:v>0.58333333333333337</c:v>
                </c:pt>
                <c:pt idx="1">
                  <c:v>0.125</c:v>
                </c:pt>
                <c:pt idx="2">
                  <c:v>0.25</c:v>
                </c:pt>
                <c:pt idx="3">
                  <c:v>4.1666666666666664E-2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'NO Kalix'!$A$5</c:f>
              <c:strCache>
                <c:ptCount val="1"/>
                <c:pt idx="0">
                  <c:v>Sept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9444444444444445E-2"/>
                  <c:y val="-7.544494464011847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250000952810758E-2"/>
                  <c:y val="5.12820512820512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1388890943970812E-2"/>
                  <c:y val="-5.12820512820512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Kalix'!$C$2:$G$2</c:f>
              <c:strCache>
                <c:ptCount val="5"/>
                <c:pt idx="0">
                  <c:v>Dag 0</c:v>
                </c:pt>
                <c:pt idx="1">
                  <c:v>Dag 1</c:v>
                </c:pt>
                <c:pt idx="2">
                  <c:v>Dag 2</c:v>
                </c:pt>
                <c:pt idx="3">
                  <c:v>Dag 3</c:v>
                </c:pt>
                <c:pt idx="4">
                  <c:v>Dag 4&lt;</c:v>
                </c:pt>
              </c:strCache>
            </c:strRef>
          </c:cat>
          <c:val>
            <c:numRef>
              <c:f>'NO Kalix'!$C$8:$G$8</c:f>
              <c:numCache>
                <c:formatCode>0%</c:formatCode>
                <c:ptCount val="5"/>
                <c:pt idx="0">
                  <c:v>0.5641025641025641</c:v>
                </c:pt>
                <c:pt idx="1">
                  <c:v>0.20512820512820512</c:v>
                </c:pt>
                <c:pt idx="2">
                  <c:v>0.12820512820512819</c:v>
                </c:pt>
                <c:pt idx="3">
                  <c:v>0</c:v>
                </c:pt>
                <c:pt idx="4">
                  <c:v>2.564102564102564E-2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83037992"/>
        <c:axId val="483043088"/>
      </c:barChart>
      <c:catAx>
        <c:axId val="483037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3043088"/>
        <c:crosses val="autoZero"/>
        <c:auto val="1"/>
        <c:lblAlgn val="ctr"/>
        <c:lblOffset val="100"/>
        <c:noMultiLvlLbl val="0"/>
      </c:catAx>
      <c:valAx>
        <c:axId val="483043088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Antal dagar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3037992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chemeClr val="bg1"/>
    </a:solidFill>
    <a:ln w="25400" cap="flat" cmpd="sng" algn="ctr">
      <a:noFill/>
      <a:round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Haparanda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'NO Kalix'!$A$3</c:f>
              <c:strCache>
                <c:ptCount val="1"/>
                <c:pt idx="0">
                  <c:v>Maj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'NO Kalix'!$B$2:$G$2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Kalix'!$B$3:$G$3</c:f>
              <c:numCache>
                <c:formatCode>General</c:formatCode>
                <c:ptCount val="6"/>
                <c:pt idx="0">
                  <c:v>30</c:v>
                </c:pt>
                <c:pt idx="1">
                  <c:v>15</c:v>
                </c:pt>
                <c:pt idx="2">
                  <c:v>8</c:v>
                </c:pt>
                <c:pt idx="3">
                  <c:v>5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'NO Kalix'!$A$4</c:f>
              <c:strCache>
                <c:ptCount val="1"/>
                <c:pt idx="0">
                  <c:v>Juli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'NO Kalix'!$B$2:$G$2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Kalix'!$B$4:$G$4</c:f>
              <c:numCache>
                <c:formatCode>General</c:formatCode>
                <c:ptCount val="6"/>
                <c:pt idx="0">
                  <c:v>24</c:v>
                </c:pt>
                <c:pt idx="1">
                  <c:v>14</c:v>
                </c:pt>
                <c:pt idx="2">
                  <c:v>3</c:v>
                </c:pt>
                <c:pt idx="3">
                  <c:v>6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'NO Kalix'!$A$5</c:f>
              <c:strCache>
                <c:ptCount val="1"/>
                <c:pt idx="0">
                  <c:v>Sept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'NO Kalix'!$B$2:$G$2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Kalix'!$B$5:$G$5</c:f>
              <c:numCache>
                <c:formatCode>General</c:formatCode>
                <c:ptCount val="6"/>
                <c:pt idx="0">
                  <c:v>39</c:v>
                </c:pt>
                <c:pt idx="1">
                  <c:v>22</c:v>
                </c:pt>
                <c:pt idx="2">
                  <c:v>8</c:v>
                </c:pt>
                <c:pt idx="3">
                  <c:v>5</c:v>
                </c:pt>
                <c:pt idx="4">
                  <c:v>0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83038384"/>
        <c:axId val="483042304"/>
      </c:barChart>
      <c:lineChart>
        <c:grouping val="standard"/>
        <c:varyColors val="0"/>
        <c:ser>
          <c:idx val="3"/>
          <c:order val="3"/>
          <c:tx>
            <c:strRef>
              <c:f>'NO Kalix'!$A$6</c:f>
              <c:strCache>
                <c:ptCount val="1"/>
                <c:pt idx="0">
                  <c:v>Maj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9.4444444444444497E-2"/>
                  <c:y val="1.33000831255195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08994708994709E-2"/>
                  <c:y val="-9.61105091221396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0555555555555555E-2"/>
                  <c:y val="-6.6500415627597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582010582010581E-2"/>
                  <c:y val="-7.6912679493045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1164021164020969E-2"/>
                  <c:y val="-5.58228386589290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Kalix'!$B$2:$G$2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Kalix'!$B$6:$G$6</c:f>
              <c:numCache>
                <c:formatCode>0%</c:formatCode>
                <c:ptCount val="6"/>
                <c:pt idx="1">
                  <c:v>0.5</c:v>
                </c:pt>
                <c:pt idx="2">
                  <c:v>0.26666666666666666</c:v>
                </c:pt>
                <c:pt idx="3">
                  <c:v>0.16666666666666666</c:v>
                </c:pt>
                <c:pt idx="4">
                  <c:v>3.3333333333333333E-2</c:v>
                </c:pt>
                <c:pt idx="5">
                  <c:v>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'NO Kalix'!$A$7</c:f>
              <c:strCache>
                <c:ptCount val="1"/>
                <c:pt idx="0">
                  <c:v>Juli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1.5873015873015824E-2"/>
                  <c:y val="-4.07747196738022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6455026455026457E-4"/>
                  <c:y val="-6.9388298939696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9.4312169312169306E-2"/>
                  <c:y val="-1.4245788083828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1666666666666567E-2"/>
                  <c:y val="-4.08459951680352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-4.077471967380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Kalix'!$B$2:$G$2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Kalix'!$B$7:$G$7</c:f>
              <c:numCache>
                <c:formatCode>0%</c:formatCode>
                <c:ptCount val="6"/>
                <c:pt idx="1">
                  <c:v>0.58333333333333337</c:v>
                </c:pt>
                <c:pt idx="2">
                  <c:v>0.125</c:v>
                </c:pt>
                <c:pt idx="3">
                  <c:v>0.25</c:v>
                </c:pt>
                <c:pt idx="4">
                  <c:v>4.1666666666666664E-2</c:v>
                </c:pt>
                <c:pt idx="5">
                  <c:v>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'NO Kalix'!$A$8</c:f>
              <c:strCache>
                <c:ptCount val="1"/>
                <c:pt idx="0">
                  <c:v>Sept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9.8617881098196108E-2"/>
                  <c:y val="-6.085707176511192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062325542640549E-2"/>
                  <c:y val="-6.72477866872145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Kalix'!$B$2:$G$2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Kalix'!$B$8:$G$8</c:f>
              <c:numCache>
                <c:formatCode>0%</c:formatCode>
                <c:ptCount val="6"/>
                <c:pt idx="1">
                  <c:v>0.5641025641025641</c:v>
                </c:pt>
                <c:pt idx="2">
                  <c:v>0.20512820512820512</c:v>
                </c:pt>
                <c:pt idx="3">
                  <c:v>0.12820512820512819</c:v>
                </c:pt>
                <c:pt idx="4">
                  <c:v>0</c:v>
                </c:pt>
                <c:pt idx="5">
                  <c:v>2.564102564102564E-2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3038776"/>
        <c:axId val="483042696"/>
      </c:lineChart>
      <c:catAx>
        <c:axId val="483038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3042304"/>
        <c:crosses val="autoZero"/>
        <c:auto val="1"/>
        <c:lblAlgn val="ctr"/>
        <c:lblOffset val="100"/>
        <c:noMultiLvlLbl val="0"/>
      </c:catAx>
      <c:valAx>
        <c:axId val="483042304"/>
        <c:scaling>
          <c:orientation val="minMax"/>
          <c:max val="1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Antal dagar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3038384"/>
        <c:crosses val="autoZero"/>
        <c:crossBetween val="between"/>
      </c:valAx>
      <c:valAx>
        <c:axId val="483042696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3038776"/>
        <c:crosses val="max"/>
        <c:crossBetween val="between"/>
      </c:valAx>
      <c:catAx>
        <c:axId val="4830387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8304269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baseline="0"/>
              <a:t>Kalix</a:t>
            </a:r>
            <a:r>
              <a:rPr lang="sv-SE" sz="1400" b="0" i="0" u="none" strike="noStrike" baseline="0"/>
              <a:t> 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'NO Kalix'!$A$11</c:f>
              <c:strCache>
                <c:ptCount val="1"/>
                <c:pt idx="0">
                  <c:v>Maj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388888888888891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55555555555555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11111111111111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Kalix'!$C$10:$G$10</c:f>
              <c:strCache>
                <c:ptCount val="5"/>
                <c:pt idx="0">
                  <c:v>Dag 0</c:v>
                </c:pt>
                <c:pt idx="1">
                  <c:v>Dag 1</c:v>
                </c:pt>
                <c:pt idx="2">
                  <c:v>Dag 2</c:v>
                </c:pt>
                <c:pt idx="3">
                  <c:v>Dag 3</c:v>
                </c:pt>
                <c:pt idx="4">
                  <c:v>Dag 4&lt;</c:v>
                </c:pt>
              </c:strCache>
            </c:strRef>
          </c:cat>
          <c:val>
            <c:numRef>
              <c:f>'NO Kalix'!$C$14:$G$14</c:f>
              <c:numCache>
                <c:formatCode>0%</c:formatCode>
                <c:ptCount val="5"/>
                <c:pt idx="0">
                  <c:v>0.50909090909090904</c:v>
                </c:pt>
                <c:pt idx="1">
                  <c:v>0.29090909090909089</c:v>
                </c:pt>
                <c:pt idx="2">
                  <c:v>0.12727272727272726</c:v>
                </c:pt>
                <c:pt idx="3">
                  <c:v>1.8181818181818181E-2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'NO Kalix'!$A$12</c:f>
              <c:strCache>
                <c:ptCount val="1"/>
                <c:pt idx="0">
                  <c:v>Juli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-4.5267489711934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Kalix'!$C$10:$G$10</c:f>
              <c:strCache>
                <c:ptCount val="5"/>
                <c:pt idx="0">
                  <c:v>Dag 0</c:v>
                </c:pt>
                <c:pt idx="1">
                  <c:v>Dag 1</c:v>
                </c:pt>
                <c:pt idx="2">
                  <c:v>Dag 2</c:v>
                </c:pt>
                <c:pt idx="3">
                  <c:v>Dag 3</c:v>
                </c:pt>
                <c:pt idx="4">
                  <c:v>Dag 4&lt;</c:v>
                </c:pt>
              </c:strCache>
            </c:strRef>
          </c:cat>
          <c:val>
            <c:numRef>
              <c:f>'NO Kalix'!$C$15:$G$15</c:f>
              <c:numCache>
                <c:formatCode>0%</c:formatCode>
                <c:ptCount val="5"/>
                <c:pt idx="0">
                  <c:v>0.39655172413793105</c:v>
                </c:pt>
                <c:pt idx="1">
                  <c:v>0.2413793103448276</c:v>
                </c:pt>
                <c:pt idx="2">
                  <c:v>0.15517241379310345</c:v>
                </c:pt>
                <c:pt idx="3">
                  <c:v>8.6206896551724144E-2</c:v>
                </c:pt>
                <c:pt idx="4">
                  <c:v>8.6206896551724144E-2</c:v>
                </c:pt>
              </c:numCache>
            </c:numRef>
          </c:val>
        </c:ser>
        <c:ser>
          <c:idx val="2"/>
          <c:order val="2"/>
          <c:tx>
            <c:strRef>
              <c:f>'NO Kalix'!$A$13</c:f>
              <c:strCache>
                <c:ptCount val="1"/>
                <c:pt idx="0">
                  <c:v>Sept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9444444444444445E-2"/>
                  <c:y val="-7.544494464011847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111111111111112E-2"/>
                  <c:y val="-1.5088988928023694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Kalix'!$C$10:$G$10</c:f>
              <c:strCache>
                <c:ptCount val="5"/>
                <c:pt idx="0">
                  <c:v>Dag 0</c:v>
                </c:pt>
                <c:pt idx="1">
                  <c:v>Dag 1</c:v>
                </c:pt>
                <c:pt idx="2">
                  <c:v>Dag 2</c:v>
                </c:pt>
                <c:pt idx="3">
                  <c:v>Dag 3</c:v>
                </c:pt>
                <c:pt idx="4">
                  <c:v>Dag 4&lt;</c:v>
                </c:pt>
              </c:strCache>
            </c:strRef>
          </c:cat>
          <c:val>
            <c:numRef>
              <c:f>'NO Kalix'!$C$16:$G$16</c:f>
              <c:numCache>
                <c:formatCode>0%</c:formatCode>
                <c:ptCount val="5"/>
                <c:pt idx="0">
                  <c:v>0.42307692307692307</c:v>
                </c:pt>
                <c:pt idx="1">
                  <c:v>0.23076923076923078</c:v>
                </c:pt>
                <c:pt idx="2">
                  <c:v>0.11538461538461539</c:v>
                </c:pt>
                <c:pt idx="3">
                  <c:v>0.11538461538461539</c:v>
                </c:pt>
                <c:pt idx="4">
                  <c:v>7.6923076923076927E-2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83037208"/>
        <c:axId val="483037600"/>
      </c:barChart>
      <c:catAx>
        <c:axId val="483037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3037600"/>
        <c:crosses val="autoZero"/>
        <c:auto val="1"/>
        <c:lblAlgn val="ctr"/>
        <c:lblOffset val="100"/>
        <c:noMultiLvlLbl val="0"/>
      </c:catAx>
      <c:valAx>
        <c:axId val="483037600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Antal dagar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3037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chemeClr val="bg1"/>
    </a:solidFill>
    <a:ln w="25400" cap="flat" cmpd="sng" algn="ctr">
      <a:noFill/>
      <a:round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Kalix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'NO Kalix'!$A$11</c:f>
              <c:strCache>
                <c:ptCount val="1"/>
                <c:pt idx="0">
                  <c:v>Maj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'NO Kalix'!$B$10:$G$10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Kalix'!$B$11:$G$11</c:f>
              <c:numCache>
                <c:formatCode>General</c:formatCode>
                <c:ptCount val="6"/>
                <c:pt idx="0">
                  <c:v>55</c:v>
                </c:pt>
                <c:pt idx="1">
                  <c:v>28</c:v>
                </c:pt>
                <c:pt idx="2">
                  <c:v>16</c:v>
                </c:pt>
                <c:pt idx="3">
                  <c:v>7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'NO Kalix'!$A$12</c:f>
              <c:strCache>
                <c:ptCount val="1"/>
                <c:pt idx="0">
                  <c:v>Juli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'NO Kalix'!$B$10:$G$10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Kalix'!$B$12:$G$12</c:f>
              <c:numCache>
                <c:formatCode>General</c:formatCode>
                <c:ptCount val="6"/>
                <c:pt idx="0">
                  <c:v>58</c:v>
                </c:pt>
                <c:pt idx="1">
                  <c:v>23</c:v>
                </c:pt>
                <c:pt idx="2">
                  <c:v>14</c:v>
                </c:pt>
                <c:pt idx="3">
                  <c:v>9</c:v>
                </c:pt>
                <c:pt idx="4">
                  <c:v>5</c:v>
                </c:pt>
                <c:pt idx="5">
                  <c:v>5</c:v>
                </c:pt>
              </c:numCache>
            </c:numRef>
          </c:val>
        </c:ser>
        <c:ser>
          <c:idx val="2"/>
          <c:order val="2"/>
          <c:tx>
            <c:strRef>
              <c:f>'NO Kalix'!$A$13</c:f>
              <c:strCache>
                <c:ptCount val="1"/>
                <c:pt idx="0">
                  <c:v>Sept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'NO Kalix'!$B$10:$G$10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Kalix'!$B$13:$G$13</c:f>
              <c:numCache>
                <c:formatCode>General</c:formatCode>
                <c:ptCount val="6"/>
                <c:pt idx="0">
                  <c:v>52</c:v>
                </c:pt>
                <c:pt idx="1">
                  <c:v>22</c:v>
                </c:pt>
                <c:pt idx="2">
                  <c:v>12</c:v>
                </c:pt>
                <c:pt idx="3">
                  <c:v>6</c:v>
                </c:pt>
                <c:pt idx="4">
                  <c:v>6</c:v>
                </c:pt>
                <c:pt idx="5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83039560"/>
        <c:axId val="483039952"/>
      </c:barChart>
      <c:lineChart>
        <c:grouping val="standard"/>
        <c:varyColors val="0"/>
        <c:ser>
          <c:idx val="3"/>
          <c:order val="3"/>
          <c:tx>
            <c:strRef>
              <c:f>'NO Kalix'!$A$14</c:f>
              <c:strCache>
                <c:ptCount val="1"/>
                <c:pt idx="0">
                  <c:v>Maj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9.4444444444444497E-2"/>
                  <c:y val="1.33000831255195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08994708994709E-2"/>
                  <c:y val="-9.61105091221396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0555555555555555E-2"/>
                  <c:y val="-6.6500415627597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582010582010581E-2"/>
                  <c:y val="-7.6912679493045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1164021164020969E-2"/>
                  <c:y val="-5.58228386589290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Kalix'!$B$10:$G$10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Kalix'!$B$14:$G$14</c:f>
              <c:numCache>
                <c:formatCode>0%</c:formatCode>
                <c:ptCount val="6"/>
                <c:pt idx="1">
                  <c:v>0.50909090909090904</c:v>
                </c:pt>
                <c:pt idx="2">
                  <c:v>0.29090909090909089</c:v>
                </c:pt>
                <c:pt idx="3">
                  <c:v>0.12727272727272726</c:v>
                </c:pt>
                <c:pt idx="4">
                  <c:v>1.8181818181818181E-2</c:v>
                </c:pt>
                <c:pt idx="5">
                  <c:v>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'NO Kalix'!$A$15</c:f>
              <c:strCache>
                <c:ptCount val="1"/>
                <c:pt idx="0">
                  <c:v>Juli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1.5873015873015824E-2"/>
                  <c:y val="-4.07747196738022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6455026455026457E-4"/>
                  <c:y val="-6.9388298939696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9.4312169312169306E-2"/>
                  <c:y val="-1.4245788083828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1666666666666567E-2"/>
                  <c:y val="-4.08459951680352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-4.077471967380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Kalix'!$B$10:$G$10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Kalix'!$B$15:$G$15</c:f>
              <c:numCache>
                <c:formatCode>0%</c:formatCode>
                <c:ptCount val="6"/>
                <c:pt idx="1">
                  <c:v>0.39655172413793105</c:v>
                </c:pt>
                <c:pt idx="2">
                  <c:v>0.2413793103448276</c:v>
                </c:pt>
                <c:pt idx="3">
                  <c:v>0.15517241379310345</c:v>
                </c:pt>
                <c:pt idx="4">
                  <c:v>8.6206896551724144E-2</c:v>
                </c:pt>
                <c:pt idx="5">
                  <c:v>8.6206896551724144E-2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'NO Kalix'!$A$16</c:f>
              <c:strCache>
                <c:ptCount val="1"/>
                <c:pt idx="0">
                  <c:v>Sept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9.8617881098196108E-2"/>
                  <c:y val="-6.085707176511192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062325542640549E-2"/>
                  <c:y val="-6.72477866872145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Kalix'!$B$10:$G$10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Kalix'!$B$16:$G$16</c:f>
              <c:numCache>
                <c:formatCode>0%</c:formatCode>
                <c:ptCount val="6"/>
                <c:pt idx="1">
                  <c:v>0.42307692307692307</c:v>
                </c:pt>
                <c:pt idx="2">
                  <c:v>0.23076923076923078</c:v>
                </c:pt>
                <c:pt idx="3">
                  <c:v>0.11538461538461539</c:v>
                </c:pt>
                <c:pt idx="4">
                  <c:v>0.11538461538461539</c:v>
                </c:pt>
                <c:pt idx="5">
                  <c:v>7.6923076923076927E-2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0364360"/>
        <c:axId val="480359264"/>
      </c:lineChart>
      <c:catAx>
        <c:axId val="483039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3039952"/>
        <c:crosses val="autoZero"/>
        <c:auto val="1"/>
        <c:lblAlgn val="ctr"/>
        <c:lblOffset val="100"/>
        <c:noMultiLvlLbl val="0"/>
      </c:catAx>
      <c:valAx>
        <c:axId val="483039952"/>
        <c:scaling>
          <c:orientation val="minMax"/>
          <c:max val="1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Antal dagar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3039560"/>
        <c:crosses val="autoZero"/>
        <c:crossBetween val="between"/>
      </c:valAx>
      <c:valAx>
        <c:axId val="480359264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0364360"/>
        <c:crosses val="max"/>
        <c:crossBetween val="between"/>
      </c:valAx>
      <c:catAx>
        <c:axId val="4803643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8035926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Överkalix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'NO Kalix'!$A$27</c:f>
              <c:strCache>
                <c:ptCount val="1"/>
                <c:pt idx="0">
                  <c:v>Maj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388888888888891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55555555555555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11111111111111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Kalix'!$C$26:$G$26</c:f>
              <c:strCache>
                <c:ptCount val="5"/>
                <c:pt idx="0">
                  <c:v>Dag 0</c:v>
                </c:pt>
                <c:pt idx="1">
                  <c:v>Dag 1</c:v>
                </c:pt>
                <c:pt idx="2">
                  <c:v>Dag 2</c:v>
                </c:pt>
                <c:pt idx="3">
                  <c:v>Dag 3</c:v>
                </c:pt>
                <c:pt idx="4">
                  <c:v>Dag 4&lt;</c:v>
                </c:pt>
              </c:strCache>
            </c:strRef>
          </c:cat>
          <c:val>
            <c:numRef>
              <c:f>'NO Kalix'!$C$22:$G$22</c:f>
              <c:numCache>
                <c:formatCode>0%</c:formatCode>
                <c:ptCount val="5"/>
                <c:pt idx="0">
                  <c:v>0.36842105263157893</c:v>
                </c:pt>
                <c:pt idx="1">
                  <c:v>0.15789473684210525</c:v>
                </c:pt>
                <c:pt idx="2">
                  <c:v>0.42105263157894735</c:v>
                </c:pt>
                <c:pt idx="3">
                  <c:v>5.2631578947368418E-2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'NO Kalix'!$A$28</c:f>
              <c:strCache>
                <c:ptCount val="1"/>
                <c:pt idx="0">
                  <c:v>Juli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-4.5267489711934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Kalix'!$C$26:$G$26</c:f>
              <c:strCache>
                <c:ptCount val="5"/>
                <c:pt idx="0">
                  <c:v>Dag 0</c:v>
                </c:pt>
                <c:pt idx="1">
                  <c:v>Dag 1</c:v>
                </c:pt>
                <c:pt idx="2">
                  <c:v>Dag 2</c:v>
                </c:pt>
                <c:pt idx="3">
                  <c:v>Dag 3</c:v>
                </c:pt>
                <c:pt idx="4">
                  <c:v>Dag 4&lt;</c:v>
                </c:pt>
              </c:strCache>
            </c:strRef>
          </c:cat>
          <c:val>
            <c:numRef>
              <c:f>'NO Kalix'!$C$23:$G$23</c:f>
              <c:numCache>
                <c:formatCode>0%</c:formatCode>
                <c:ptCount val="5"/>
                <c:pt idx="0">
                  <c:v>0.5</c:v>
                </c:pt>
                <c:pt idx="1">
                  <c:v>0.125</c:v>
                </c:pt>
                <c:pt idx="2">
                  <c:v>0.25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'NO Kalix'!$A$29</c:f>
              <c:strCache>
                <c:ptCount val="1"/>
                <c:pt idx="0">
                  <c:v>Sept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9444444444444445E-2"/>
                  <c:y val="-7.544494464011847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111111111111112E-2"/>
                  <c:y val="-1.5088988928023694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Kalix'!$C$26:$G$26</c:f>
              <c:strCache>
                <c:ptCount val="5"/>
                <c:pt idx="0">
                  <c:v>Dag 0</c:v>
                </c:pt>
                <c:pt idx="1">
                  <c:v>Dag 1</c:v>
                </c:pt>
                <c:pt idx="2">
                  <c:v>Dag 2</c:v>
                </c:pt>
                <c:pt idx="3">
                  <c:v>Dag 3</c:v>
                </c:pt>
                <c:pt idx="4">
                  <c:v>Dag 4&lt;</c:v>
                </c:pt>
              </c:strCache>
            </c:strRef>
          </c:cat>
          <c:val>
            <c:numRef>
              <c:f>'NO Kalix'!$C$24:$G$24</c:f>
              <c:numCache>
                <c:formatCode>0%</c:formatCode>
                <c:ptCount val="5"/>
                <c:pt idx="0">
                  <c:v>0.625</c:v>
                </c:pt>
                <c:pt idx="1">
                  <c:v>0.3125</c:v>
                </c:pt>
                <c:pt idx="2">
                  <c:v>0</c:v>
                </c:pt>
                <c:pt idx="3">
                  <c:v>0</c:v>
                </c:pt>
                <c:pt idx="4">
                  <c:v>6.25E-2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80360832"/>
        <c:axId val="480361224"/>
      </c:barChart>
      <c:catAx>
        <c:axId val="480360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0361224"/>
        <c:crosses val="autoZero"/>
        <c:auto val="1"/>
        <c:lblAlgn val="ctr"/>
        <c:lblOffset val="100"/>
        <c:noMultiLvlLbl val="0"/>
      </c:catAx>
      <c:valAx>
        <c:axId val="480361224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Antal dagar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0360832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chemeClr val="bg1"/>
    </a:solidFill>
    <a:ln w="25400" cap="flat" cmpd="sng" algn="ctr">
      <a:noFill/>
      <a:round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Överkalix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'NO Kalix'!$A$19</c:f>
              <c:strCache>
                <c:ptCount val="1"/>
                <c:pt idx="0">
                  <c:v>Maj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'NO Kalix'!$B$10:$G$10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Kalix'!$B$19:$G$19</c:f>
              <c:numCache>
                <c:formatCode>General</c:formatCode>
                <c:ptCount val="6"/>
                <c:pt idx="0">
                  <c:v>19</c:v>
                </c:pt>
                <c:pt idx="1">
                  <c:v>7</c:v>
                </c:pt>
                <c:pt idx="2">
                  <c:v>3</c:v>
                </c:pt>
                <c:pt idx="3">
                  <c:v>8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'NO Kalix'!$A$20</c:f>
              <c:strCache>
                <c:ptCount val="1"/>
                <c:pt idx="0">
                  <c:v>Juli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'NO Kalix'!$B$10:$G$10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Kalix'!$B$20:$G$20</c:f>
              <c:numCache>
                <c:formatCode>General</c:formatCode>
                <c:ptCount val="6"/>
                <c:pt idx="0">
                  <c:v>8</c:v>
                </c:pt>
                <c:pt idx="1">
                  <c:v>4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'NO Kalix'!$A$21</c:f>
              <c:strCache>
                <c:ptCount val="1"/>
                <c:pt idx="0">
                  <c:v>Sept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'NO Kalix'!$B$10:$G$10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Kalix'!$B$21:$G$21</c:f>
              <c:numCache>
                <c:formatCode>General</c:formatCode>
                <c:ptCount val="6"/>
                <c:pt idx="0">
                  <c:v>16</c:v>
                </c:pt>
                <c:pt idx="1">
                  <c:v>10</c:v>
                </c:pt>
                <c:pt idx="2">
                  <c:v>5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80359656"/>
        <c:axId val="480360048"/>
      </c:barChart>
      <c:lineChart>
        <c:grouping val="standard"/>
        <c:varyColors val="0"/>
        <c:ser>
          <c:idx val="3"/>
          <c:order val="3"/>
          <c:tx>
            <c:strRef>
              <c:f>'NO Kalix'!$A$22</c:f>
              <c:strCache>
                <c:ptCount val="1"/>
                <c:pt idx="0">
                  <c:v>Maj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9.4444444444444497E-2"/>
                  <c:y val="1.33000831255195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08994708994709E-2"/>
                  <c:y val="-9.61105091221396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0555555555555555E-2"/>
                  <c:y val="-6.6500415627597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582010582010581E-2"/>
                  <c:y val="-7.6912679493045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1164021164020969E-2"/>
                  <c:y val="-5.58228386589290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Kalix'!$B$10:$G$10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Kalix'!$B$22:$G$22</c:f>
              <c:numCache>
                <c:formatCode>0%</c:formatCode>
                <c:ptCount val="6"/>
                <c:pt idx="1">
                  <c:v>0.36842105263157893</c:v>
                </c:pt>
                <c:pt idx="2">
                  <c:v>0.15789473684210525</c:v>
                </c:pt>
                <c:pt idx="3">
                  <c:v>0.42105263157894735</c:v>
                </c:pt>
                <c:pt idx="4">
                  <c:v>5.2631578947368418E-2</c:v>
                </c:pt>
                <c:pt idx="5">
                  <c:v>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'NO Kalix'!$A$23</c:f>
              <c:strCache>
                <c:ptCount val="1"/>
                <c:pt idx="0">
                  <c:v>Juli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1.5873015873015824E-2"/>
                  <c:y val="-4.07747196738022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6455026455026457E-4"/>
                  <c:y val="-6.9388298939696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9.4312169312169306E-2"/>
                  <c:y val="-1.4245788083828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1666666666666567E-2"/>
                  <c:y val="-4.08459951680352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-4.077471967380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Kalix'!$B$10:$G$10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Kalix'!$B$23:$G$23</c:f>
              <c:numCache>
                <c:formatCode>0%</c:formatCode>
                <c:ptCount val="6"/>
                <c:pt idx="1">
                  <c:v>0.5</c:v>
                </c:pt>
                <c:pt idx="2">
                  <c:v>0.125</c:v>
                </c:pt>
                <c:pt idx="3">
                  <c:v>0.25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'NO Kalix'!$A$24</c:f>
              <c:strCache>
                <c:ptCount val="1"/>
                <c:pt idx="0">
                  <c:v>Sept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9.8617881098196108E-2"/>
                  <c:y val="-6.085707176511192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062325542640549E-2"/>
                  <c:y val="-6.72477866872145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Kalix'!$B$10:$G$10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Kalix'!$B$24:$G$24</c:f>
              <c:numCache>
                <c:formatCode>0%</c:formatCode>
                <c:ptCount val="6"/>
                <c:pt idx="1">
                  <c:v>0.625</c:v>
                </c:pt>
                <c:pt idx="2">
                  <c:v>0.3125</c:v>
                </c:pt>
                <c:pt idx="3">
                  <c:v>0</c:v>
                </c:pt>
                <c:pt idx="4">
                  <c:v>0</c:v>
                </c:pt>
                <c:pt idx="5">
                  <c:v>6.25E-2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0362792"/>
        <c:axId val="480361616"/>
      </c:lineChart>
      <c:catAx>
        <c:axId val="480359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0360048"/>
        <c:crosses val="autoZero"/>
        <c:auto val="1"/>
        <c:lblAlgn val="ctr"/>
        <c:lblOffset val="100"/>
        <c:noMultiLvlLbl val="0"/>
      </c:catAx>
      <c:valAx>
        <c:axId val="480360048"/>
        <c:scaling>
          <c:orientation val="minMax"/>
          <c:max val="1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Antal dagar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0359656"/>
        <c:crosses val="autoZero"/>
        <c:crossBetween val="between"/>
      </c:valAx>
      <c:valAx>
        <c:axId val="480361616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0362792"/>
        <c:crosses val="max"/>
        <c:crossBetween val="between"/>
      </c:valAx>
      <c:catAx>
        <c:axId val="4803627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8036161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Övertorneå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'NO Kalix'!$A$27</c:f>
              <c:strCache>
                <c:ptCount val="1"/>
                <c:pt idx="0">
                  <c:v>Maj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388888888888891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55555555555555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11111111111111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Kalix'!$C$26:$G$26</c:f>
              <c:strCache>
                <c:ptCount val="5"/>
                <c:pt idx="0">
                  <c:v>Dag 0</c:v>
                </c:pt>
                <c:pt idx="1">
                  <c:v>Dag 1</c:v>
                </c:pt>
                <c:pt idx="2">
                  <c:v>Dag 2</c:v>
                </c:pt>
                <c:pt idx="3">
                  <c:v>Dag 3</c:v>
                </c:pt>
                <c:pt idx="4">
                  <c:v>Dag 4&lt;</c:v>
                </c:pt>
              </c:strCache>
            </c:strRef>
          </c:cat>
          <c:val>
            <c:numRef>
              <c:f>'NO Kalix'!$C$30:$G$30</c:f>
              <c:numCache>
                <c:formatCode>0%</c:formatCode>
                <c:ptCount val="5"/>
                <c:pt idx="0">
                  <c:v>0.56521739130434778</c:v>
                </c:pt>
                <c:pt idx="1">
                  <c:v>0.13043478260869565</c:v>
                </c:pt>
                <c:pt idx="2">
                  <c:v>0.2608695652173913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'NO Kalix'!$A$28</c:f>
              <c:strCache>
                <c:ptCount val="1"/>
                <c:pt idx="0">
                  <c:v>Juli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5.7422970137568181E-3"/>
                  <c:y val="-0.20663225153815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4.5267489711934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Kalix'!$C$26:$G$26</c:f>
              <c:strCache>
                <c:ptCount val="5"/>
                <c:pt idx="0">
                  <c:v>Dag 0</c:v>
                </c:pt>
                <c:pt idx="1">
                  <c:v>Dag 1</c:v>
                </c:pt>
                <c:pt idx="2">
                  <c:v>Dag 2</c:v>
                </c:pt>
                <c:pt idx="3">
                  <c:v>Dag 3</c:v>
                </c:pt>
                <c:pt idx="4">
                  <c:v>Dag 4&lt;</c:v>
                </c:pt>
              </c:strCache>
            </c:strRef>
          </c:cat>
          <c:val>
            <c:numRef>
              <c:f>'NO Kalix'!$C$31:$G$31</c:f>
              <c:numCache>
                <c:formatCode>0%</c:formatCode>
                <c:ptCount val="5"/>
                <c:pt idx="0">
                  <c:v>0.30769230769230771</c:v>
                </c:pt>
                <c:pt idx="1">
                  <c:v>0.30769230769230771</c:v>
                </c:pt>
                <c:pt idx="2">
                  <c:v>0.38461538461538464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'NO Kalix'!$A$29</c:f>
              <c:strCache>
                <c:ptCount val="1"/>
                <c:pt idx="0">
                  <c:v>Sept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9444444444444445E-2"/>
                  <c:y val="-7.544494464011847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111111111111112E-2"/>
                  <c:y val="-1.5088988928023694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Kalix'!$C$26:$G$26</c:f>
              <c:strCache>
                <c:ptCount val="5"/>
                <c:pt idx="0">
                  <c:v>Dag 0</c:v>
                </c:pt>
                <c:pt idx="1">
                  <c:v>Dag 1</c:v>
                </c:pt>
                <c:pt idx="2">
                  <c:v>Dag 2</c:v>
                </c:pt>
                <c:pt idx="3">
                  <c:v>Dag 3</c:v>
                </c:pt>
                <c:pt idx="4">
                  <c:v>Dag 4&lt;</c:v>
                </c:pt>
              </c:strCache>
            </c:strRef>
          </c:cat>
          <c:val>
            <c:numRef>
              <c:f>'NO Kalix'!$C$32:$G$32</c:f>
              <c:numCache>
                <c:formatCode>0%</c:formatCode>
                <c:ptCount val="5"/>
                <c:pt idx="0">
                  <c:v>0.52631578947368418</c:v>
                </c:pt>
                <c:pt idx="1">
                  <c:v>0.21052631578947367</c:v>
                </c:pt>
                <c:pt idx="2">
                  <c:v>0.21052631578947367</c:v>
                </c:pt>
                <c:pt idx="3">
                  <c:v>0</c:v>
                </c:pt>
                <c:pt idx="4">
                  <c:v>5.2631578947368418E-2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80362008"/>
        <c:axId val="480358872"/>
      </c:barChart>
      <c:catAx>
        <c:axId val="480362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0358872"/>
        <c:crosses val="autoZero"/>
        <c:auto val="1"/>
        <c:lblAlgn val="ctr"/>
        <c:lblOffset val="100"/>
        <c:noMultiLvlLbl val="0"/>
      </c:catAx>
      <c:valAx>
        <c:axId val="480358872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Antal dagar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0362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chemeClr val="bg1"/>
    </a:solidFill>
    <a:ln w="25400" cap="flat" cmpd="sng" algn="ctr">
      <a:noFill/>
      <a:round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NO LuleåBoden</a:t>
            </a:r>
          </a:p>
          <a:p>
            <a:pPr>
              <a:defRPr/>
            </a:pP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'NO LuBo'!$A$21</c:f>
              <c:strCache>
                <c:ptCount val="1"/>
                <c:pt idx="0">
                  <c:v>Maj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388888888888891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55555555555555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11111111111111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LuBo'!$C$20:$G$20</c:f>
              <c:strCache>
                <c:ptCount val="5"/>
                <c:pt idx="0">
                  <c:v>Dag 0</c:v>
                </c:pt>
                <c:pt idx="1">
                  <c:v>Dag 1</c:v>
                </c:pt>
                <c:pt idx="2">
                  <c:v>Dag 2</c:v>
                </c:pt>
                <c:pt idx="3">
                  <c:v>Dag 3</c:v>
                </c:pt>
                <c:pt idx="4">
                  <c:v>Dag 4&lt;</c:v>
                </c:pt>
              </c:strCache>
            </c:strRef>
          </c:cat>
          <c:val>
            <c:numRef>
              <c:f>'NO LuBo'!$C$24:$G$24</c:f>
              <c:numCache>
                <c:formatCode>0%</c:formatCode>
                <c:ptCount val="5"/>
                <c:pt idx="0">
                  <c:v>0.41533546325878595</c:v>
                </c:pt>
                <c:pt idx="1">
                  <c:v>0.18210862619808307</c:v>
                </c:pt>
                <c:pt idx="2">
                  <c:v>0.25559105431309903</c:v>
                </c:pt>
                <c:pt idx="3">
                  <c:v>7.9872204472843447E-2</c:v>
                </c:pt>
                <c:pt idx="4">
                  <c:v>2.5559105431309903E-2</c:v>
                </c:pt>
              </c:numCache>
            </c:numRef>
          </c:val>
        </c:ser>
        <c:ser>
          <c:idx val="1"/>
          <c:order val="1"/>
          <c:tx>
            <c:strRef>
              <c:f>'NO LuBo'!$A$22</c:f>
              <c:strCache>
                <c:ptCount val="1"/>
                <c:pt idx="0">
                  <c:v>Juni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5.6100444827936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4.5267489711934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1988821023875864E-3"/>
                  <c:y val="-5.1425407758941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-4.20753336209524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LuBo'!$C$20:$G$20</c:f>
              <c:strCache>
                <c:ptCount val="5"/>
                <c:pt idx="0">
                  <c:v>Dag 0</c:v>
                </c:pt>
                <c:pt idx="1">
                  <c:v>Dag 1</c:v>
                </c:pt>
                <c:pt idx="2">
                  <c:v>Dag 2</c:v>
                </c:pt>
                <c:pt idx="3">
                  <c:v>Dag 3</c:v>
                </c:pt>
                <c:pt idx="4">
                  <c:v>Dag 4&lt;</c:v>
                </c:pt>
              </c:strCache>
            </c:strRef>
          </c:cat>
          <c:val>
            <c:numRef>
              <c:f>'NO LuBo'!$C$25:$G$25</c:f>
              <c:numCache>
                <c:formatCode>0%</c:formatCode>
                <c:ptCount val="5"/>
                <c:pt idx="0">
                  <c:v>0.40794223826714804</c:v>
                </c:pt>
                <c:pt idx="1">
                  <c:v>0.24548736462093862</c:v>
                </c:pt>
                <c:pt idx="2">
                  <c:v>0.24909747292418771</c:v>
                </c:pt>
                <c:pt idx="3">
                  <c:v>5.7761732851985562E-2</c:v>
                </c:pt>
                <c:pt idx="4">
                  <c:v>1.0830324909747292E-2</c:v>
                </c:pt>
              </c:numCache>
            </c:numRef>
          </c:val>
        </c:ser>
        <c:ser>
          <c:idx val="2"/>
          <c:order val="2"/>
          <c:tx>
            <c:strRef>
              <c:f>'NO LuBo'!$A$23</c:f>
              <c:strCache>
                <c:ptCount val="1"/>
                <c:pt idx="0">
                  <c:v>Sept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9444444444444445E-2"/>
                  <c:y val="-7.544494464011847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111111111111112E-2"/>
                  <c:y val="-1.5088988928023694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LuBo'!$C$20:$G$20</c:f>
              <c:strCache>
                <c:ptCount val="5"/>
                <c:pt idx="0">
                  <c:v>Dag 0</c:v>
                </c:pt>
                <c:pt idx="1">
                  <c:v>Dag 1</c:v>
                </c:pt>
                <c:pt idx="2">
                  <c:v>Dag 2</c:v>
                </c:pt>
                <c:pt idx="3">
                  <c:v>Dag 3</c:v>
                </c:pt>
                <c:pt idx="4">
                  <c:v>Dag 4&lt;</c:v>
                </c:pt>
              </c:strCache>
            </c:strRef>
          </c:cat>
          <c:val>
            <c:numRef>
              <c:f>'NO LuBo'!$C$26:$G$26</c:f>
              <c:numCache>
                <c:formatCode>0%</c:formatCode>
                <c:ptCount val="5"/>
                <c:pt idx="0">
                  <c:v>0.4</c:v>
                </c:pt>
                <c:pt idx="1">
                  <c:v>0.1811320754716981</c:v>
                </c:pt>
                <c:pt idx="2">
                  <c:v>0.27924528301886792</c:v>
                </c:pt>
                <c:pt idx="3">
                  <c:v>8.6792452830188674E-2</c:v>
                </c:pt>
                <c:pt idx="4">
                  <c:v>3.7735849056603772E-2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59680912"/>
        <c:axId val="359677384"/>
      </c:barChart>
      <c:catAx>
        <c:axId val="359680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9677384"/>
        <c:crosses val="autoZero"/>
        <c:auto val="1"/>
        <c:lblAlgn val="ctr"/>
        <c:lblOffset val="100"/>
        <c:noMultiLvlLbl val="0"/>
      </c:catAx>
      <c:valAx>
        <c:axId val="359677384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Antal dagar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9680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chemeClr val="bg1"/>
    </a:solidFill>
    <a:ln w="25400" cap="flat" cmpd="sng" algn="ctr">
      <a:noFill/>
      <a:round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Övertorneå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'NO Kalix'!$A$27</c:f>
              <c:strCache>
                <c:ptCount val="1"/>
                <c:pt idx="0">
                  <c:v>Maj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'NO Kalix'!$B$26:$G$26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Kalix'!$B$27:$G$27</c:f>
              <c:numCache>
                <c:formatCode>General</c:formatCode>
                <c:ptCount val="6"/>
                <c:pt idx="0">
                  <c:v>23</c:v>
                </c:pt>
                <c:pt idx="1">
                  <c:v>13</c:v>
                </c:pt>
                <c:pt idx="2">
                  <c:v>3</c:v>
                </c:pt>
                <c:pt idx="3">
                  <c:v>6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'NO Kalix'!$A$28</c:f>
              <c:strCache>
                <c:ptCount val="1"/>
                <c:pt idx="0">
                  <c:v>Juli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'NO Kalix'!$B$26:$G$26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Kalix'!$B$28:$G$28</c:f>
              <c:numCache>
                <c:formatCode>General</c:formatCode>
                <c:ptCount val="6"/>
                <c:pt idx="0">
                  <c:v>13</c:v>
                </c:pt>
                <c:pt idx="1">
                  <c:v>4</c:v>
                </c:pt>
                <c:pt idx="2">
                  <c:v>4</c:v>
                </c:pt>
                <c:pt idx="3">
                  <c:v>5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'NO Kalix'!$A$29</c:f>
              <c:strCache>
                <c:ptCount val="1"/>
                <c:pt idx="0">
                  <c:v>Sept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'NO Kalix'!$B$26:$G$26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Kalix'!$B$29:$G$29</c:f>
              <c:numCache>
                <c:formatCode>General</c:formatCode>
                <c:ptCount val="6"/>
                <c:pt idx="0">
                  <c:v>19</c:v>
                </c:pt>
                <c:pt idx="1">
                  <c:v>10</c:v>
                </c:pt>
                <c:pt idx="2">
                  <c:v>4</c:v>
                </c:pt>
                <c:pt idx="3">
                  <c:v>4</c:v>
                </c:pt>
                <c:pt idx="4">
                  <c:v>0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80363968"/>
        <c:axId val="480363184"/>
      </c:barChart>
      <c:lineChart>
        <c:grouping val="standard"/>
        <c:varyColors val="0"/>
        <c:ser>
          <c:idx val="3"/>
          <c:order val="3"/>
          <c:tx>
            <c:strRef>
              <c:f>'NO Kalix'!$A$30</c:f>
              <c:strCache>
                <c:ptCount val="1"/>
                <c:pt idx="0">
                  <c:v>Maj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9.4444361013556563E-2"/>
                  <c:y val="-1.00184784780079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08994708994709E-2"/>
                  <c:y val="-9.61105091221396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0555555555555555E-2"/>
                  <c:y val="-6.6500415627597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582010582010581E-2"/>
                  <c:y val="-7.6912679493045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1164021164020969E-2"/>
                  <c:y val="-5.58228386589290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'NO Kalix'!$B$30:$G$30</c:f>
              <c:numCache>
                <c:formatCode>0%</c:formatCode>
                <c:ptCount val="6"/>
                <c:pt idx="1">
                  <c:v>0.56521739130434778</c:v>
                </c:pt>
                <c:pt idx="2">
                  <c:v>0.13043478260869565</c:v>
                </c:pt>
                <c:pt idx="3">
                  <c:v>0.2608695652173913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'NO Kalix'!$A$31</c:f>
              <c:strCache>
                <c:ptCount val="1"/>
                <c:pt idx="0">
                  <c:v>Juli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6.8590130030614371E-2"/>
                  <c:y val="-1.34049753816143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1133739951643454E-2"/>
                  <c:y val="-8.8043043984065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9.4312169312169306E-2"/>
                  <c:y val="-1.4245788083828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1666666666666567E-2"/>
                  <c:y val="-4.08459951680352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-4.077471967380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'NO Kalix'!$B$31:$G$31</c:f>
              <c:numCache>
                <c:formatCode>0%</c:formatCode>
                <c:ptCount val="6"/>
                <c:pt idx="1">
                  <c:v>0.30769230769230771</c:v>
                </c:pt>
                <c:pt idx="2">
                  <c:v>0.30769230769230771</c:v>
                </c:pt>
                <c:pt idx="3">
                  <c:v>0.38461538461538464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'NO Kalix'!$A$32</c:f>
              <c:strCache>
                <c:ptCount val="1"/>
                <c:pt idx="0">
                  <c:v>Sept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9.8617881098196108E-2"/>
                  <c:y val="-6.085707176511192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062325542640549E-2"/>
                  <c:y val="-6.72477866872145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9491398156272824E-2"/>
                  <c:y val="-8.4750922455022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'NO Kalix'!$B$32:$G$32</c:f>
              <c:numCache>
                <c:formatCode>0%</c:formatCode>
                <c:ptCount val="6"/>
                <c:pt idx="1">
                  <c:v>0.52631578947368418</c:v>
                </c:pt>
                <c:pt idx="2">
                  <c:v>0.21052631578947367</c:v>
                </c:pt>
                <c:pt idx="3">
                  <c:v>0.21052631578947367</c:v>
                </c:pt>
                <c:pt idx="4">
                  <c:v>0</c:v>
                </c:pt>
                <c:pt idx="5">
                  <c:v>5.2631578947368418E-2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0365536"/>
        <c:axId val="480363576"/>
      </c:lineChart>
      <c:catAx>
        <c:axId val="480363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0363184"/>
        <c:crosses val="autoZero"/>
        <c:auto val="1"/>
        <c:lblAlgn val="ctr"/>
        <c:lblOffset val="100"/>
        <c:noMultiLvlLbl val="0"/>
      </c:catAx>
      <c:valAx>
        <c:axId val="480363184"/>
        <c:scaling>
          <c:orientation val="minMax"/>
          <c:max val="1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Antal dagar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0363968"/>
        <c:crosses val="autoZero"/>
        <c:crossBetween val="between"/>
      </c:valAx>
      <c:valAx>
        <c:axId val="480363576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0365536"/>
        <c:crosses val="max"/>
        <c:crossBetween val="between"/>
      </c:valAx>
      <c:catAx>
        <c:axId val="4803655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803635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NO</a:t>
            </a:r>
            <a:r>
              <a:rPr lang="en-US" baseline="0"/>
              <a:t> Kalix - Antal betalningsansvars dagar</a:t>
            </a:r>
            <a:endParaRPr lang="en-US"/>
          </a:p>
        </c:rich>
      </c:tx>
      <c:layout>
        <c:manualLayout>
          <c:xMode val="edge"/>
          <c:yMode val="edge"/>
          <c:x val="0.22542955326460482"/>
          <c:y val="3.54996898115008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'NO Kalix'!$B$44</c:f>
              <c:strCache>
                <c:ptCount val="1"/>
                <c:pt idx="0">
                  <c:v>Maj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Kalix'!$A$45:$A$49</c:f>
              <c:strCache>
                <c:ptCount val="5"/>
                <c:pt idx="0">
                  <c:v>Haparanda</c:v>
                </c:pt>
                <c:pt idx="1">
                  <c:v>Kalix</c:v>
                </c:pt>
                <c:pt idx="2">
                  <c:v>Överkalix</c:v>
                </c:pt>
                <c:pt idx="3">
                  <c:v>Övertorneå</c:v>
                </c:pt>
                <c:pt idx="4">
                  <c:v>Totalt NO</c:v>
                </c:pt>
              </c:strCache>
            </c:strRef>
          </c:cat>
          <c:val>
            <c:numRef>
              <c:f>'NO Kalix'!$B$45:$B$49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'NO Kalix'!$C$44</c:f>
              <c:strCache>
                <c:ptCount val="1"/>
                <c:pt idx="0">
                  <c:v>Juli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Kalix'!$A$45:$A$49</c:f>
              <c:strCache>
                <c:ptCount val="5"/>
                <c:pt idx="0">
                  <c:v>Haparanda</c:v>
                </c:pt>
                <c:pt idx="1">
                  <c:v>Kalix</c:v>
                </c:pt>
                <c:pt idx="2">
                  <c:v>Överkalix</c:v>
                </c:pt>
                <c:pt idx="3">
                  <c:v>Övertorneå</c:v>
                </c:pt>
                <c:pt idx="4">
                  <c:v>Totalt NO</c:v>
                </c:pt>
              </c:strCache>
            </c:strRef>
          </c:cat>
          <c:val>
            <c:numRef>
              <c:f>'NO Kalix'!$C$45:$C$49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</c:ser>
        <c:ser>
          <c:idx val="2"/>
          <c:order val="2"/>
          <c:tx>
            <c:strRef>
              <c:f>'NO Kalix'!$D$44</c:f>
              <c:strCache>
                <c:ptCount val="1"/>
                <c:pt idx="0">
                  <c:v>Sept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Kalix'!$A$45:$A$49</c:f>
              <c:strCache>
                <c:ptCount val="5"/>
                <c:pt idx="0">
                  <c:v>Haparanda</c:v>
                </c:pt>
                <c:pt idx="1">
                  <c:v>Kalix</c:v>
                </c:pt>
                <c:pt idx="2">
                  <c:v>Överkalix</c:v>
                </c:pt>
                <c:pt idx="3">
                  <c:v>Övertorneå</c:v>
                </c:pt>
                <c:pt idx="4">
                  <c:v>Totalt NO</c:v>
                </c:pt>
              </c:strCache>
            </c:strRef>
          </c:cat>
          <c:val>
            <c:numRef>
              <c:f>'NO Kalix'!$D$45:$D$49</c:f>
              <c:numCache>
                <c:formatCode>General</c:formatCode>
                <c:ptCount val="5"/>
                <c:pt idx="0">
                  <c:v>0</c:v>
                </c:pt>
                <c:pt idx="1">
                  <c:v>7</c:v>
                </c:pt>
                <c:pt idx="2">
                  <c:v>0</c:v>
                </c:pt>
                <c:pt idx="3">
                  <c:v>2</c:v>
                </c:pt>
                <c:pt idx="4">
                  <c:v>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480358480"/>
        <c:axId val="484146304"/>
      </c:barChart>
      <c:catAx>
        <c:axId val="480358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4146304"/>
        <c:crosses val="autoZero"/>
        <c:auto val="1"/>
        <c:lblAlgn val="ctr"/>
        <c:lblOffset val="100"/>
        <c:noMultiLvlLbl val="0"/>
      </c:catAx>
      <c:valAx>
        <c:axId val="484146304"/>
        <c:scaling>
          <c:orientation val="minMax"/>
          <c:max val="3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Antal dagar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0358480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NO Gve-Ka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'NO Gve-Ka'!$A$39</c:f>
              <c:strCache>
                <c:ptCount val="1"/>
                <c:pt idx="0">
                  <c:v>Maj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388888888888891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55555555555555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11111111111111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Gve-Ka'!$C$35:$G$35</c:f>
              <c:strCache>
                <c:ptCount val="5"/>
                <c:pt idx="0">
                  <c:v>Dag 0</c:v>
                </c:pt>
                <c:pt idx="1">
                  <c:v>Dag 1</c:v>
                </c:pt>
                <c:pt idx="2">
                  <c:v>Dag 2</c:v>
                </c:pt>
                <c:pt idx="3">
                  <c:v>Dag 3</c:v>
                </c:pt>
                <c:pt idx="4">
                  <c:v>Dag 4&lt;</c:v>
                </c:pt>
              </c:strCache>
            </c:strRef>
          </c:cat>
          <c:val>
            <c:numRef>
              <c:f>'NO Gve-Ka'!$C$39:$G$39</c:f>
              <c:numCache>
                <c:formatCode>0%</c:formatCode>
                <c:ptCount val="5"/>
                <c:pt idx="0">
                  <c:v>0.59154929577464788</c:v>
                </c:pt>
                <c:pt idx="1">
                  <c:v>0.14084507042253522</c:v>
                </c:pt>
                <c:pt idx="2">
                  <c:v>6.3380281690140844E-2</c:v>
                </c:pt>
                <c:pt idx="3">
                  <c:v>6.3380281690140844E-2</c:v>
                </c:pt>
                <c:pt idx="4">
                  <c:v>0.11267605633802817</c:v>
                </c:pt>
              </c:numCache>
            </c:numRef>
          </c:val>
        </c:ser>
        <c:ser>
          <c:idx val="1"/>
          <c:order val="1"/>
          <c:tx>
            <c:strRef>
              <c:f>'NO Gve-Ka'!$A$40</c:f>
              <c:strCache>
                <c:ptCount val="1"/>
                <c:pt idx="0">
                  <c:v>Juli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936147349283191E-3"/>
                  <c:y val="-0.125134843581445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4.5267489711934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4680736746415927E-2"/>
                  <c:y val="-7.33549083063646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Gve-Ka'!$C$35:$G$35</c:f>
              <c:strCache>
                <c:ptCount val="5"/>
                <c:pt idx="0">
                  <c:v>Dag 0</c:v>
                </c:pt>
                <c:pt idx="1">
                  <c:v>Dag 1</c:v>
                </c:pt>
                <c:pt idx="2">
                  <c:v>Dag 2</c:v>
                </c:pt>
                <c:pt idx="3">
                  <c:v>Dag 3</c:v>
                </c:pt>
                <c:pt idx="4">
                  <c:v>Dag 4&lt;</c:v>
                </c:pt>
              </c:strCache>
            </c:strRef>
          </c:cat>
          <c:val>
            <c:numRef>
              <c:f>'NO Gve-Ka'!$C$40:$G$40</c:f>
              <c:numCache>
                <c:formatCode>0%</c:formatCode>
                <c:ptCount val="5"/>
                <c:pt idx="0">
                  <c:v>0.47727272727272729</c:v>
                </c:pt>
                <c:pt idx="1">
                  <c:v>0.24242424242424243</c:v>
                </c:pt>
                <c:pt idx="2">
                  <c:v>6.8181818181818177E-2</c:v>
                </c:pt>
                <c:pt idx="3">
                  <c:v>6.8181818181818177E-2</c:v>
                </c:pt>
                <c:pt idx="4">
                  <c:v>0.12878787878787878</c:v>
                </c:pt>
              </c:numCache>
            </c:numRef>
          </c:val>
        </c:ser>
        <c:ser>
          <c:idx val="2"/>
          <c:order val="2"/>
          <c:tx>
            <c:strRef>
              <c:f>'NO Gve-Ka'!$A$41</c:f>
              <c:strCache>
                <c:ptCount val="1"/>
                <c:pt idx="0">
                  <c:v>Sept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9444444444444445E-2"/>
                  <c:y val="-7.544494464011847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111111111111112E-2"/>
                  <c:y val="-1.5088988928023694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8084420478494914E-3"/>
                  <c:y val="-1.72599784250270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Gve-Ka'!$C$35:$G$35</c:f>
              <c:strCache>
                <c:ptCount val="5"/>
                <c:pt idx="0">
                  <c:v>Dag 0</c:v>
                </c:pt>
                <c:pt idx="1">
                  <c:v>Dag 1</c:v>
                </c:pt>
                <c:pt idx="2">
                  <c:v>Dag 2</c:v>
                </c:pt>
                <c:pt idx="3">
                  <c:v>Dag 3</c:v>
                </c:pt>
                <c:pt idx="4">
                  <c:v>Dag 4&lt;</c:v>
                </c:pt>
              </c:strCache>
            </c:strRef>
          </c:cat>
          <c:val>
            <c:numRef>
              <c:f>'NO Gve-Ka'!$C$41:$G$41</c:f>
              <c:numCache>
                <c:formatCode>0%</c:formatCode>
                <c:ptCount val="5"/>
                <c:pt idx="0">
                  <c:v>0.6328125</c:v>
                </c:pt>
                <c:pt idx="1">
                  <c:v>8.59375E-2</c:v>
                </c:pt>
                <c:pt idx="2">
                  <c:v>3.90625E-2</c:v>
                </c:pt>
                <c:pt idx="3">
                  <c:v>3.125E-2</c:v>
                </c:pt>
                <c:pt idx="4">
                  <c:v>0.1875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84147480"/>
        <c:axId val="484150224"/>
      </c:barChart>
      <c:catAx>
        <c:axId val="484147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4150224"/>
        <c:crosses val="autoZero"/>
        <c:auto val="1"/>
        <c:lblAlgn val="ctr"/>
        <c:lblOffset val="100"/>
        <c:noMultiLvlLbl val="0"/>
      </c:catAx>
      <c:valAx>
        <c:axId val="484150224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Antal dagar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4147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chemeClr val="bg1"/>
    </a:solidFill>
    <a:ln w="25400" cap="flat" cmpd="sng" algn="ctr">
      <a:noFill/>
      <a:round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NO Gve-Ka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'NO Gve-Ka'!$A$36</c:f>
              <c:strCache>
                <c:ptCount val="1"/>
                <c:pt idx="0">
                  <c:v>Maj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'NO Gve-Ka'!$B$36:$G$36</c:f>
              <c:numCache>
                <c:formatCode>General</c:formatCode>
                <c:ptCount val="6"/>
                <c:pt idx="0">
                  <c:v>142</c:v>
                </c:pt>
                <c:pt idx="1">
                  <c:v>84</c:v>
                </c:pt>
                <c:pt idx="2">
                  <c:v>20</c:v>
                </c:pt>
                <c:pt idx="3">
                  <c:v>9</c:v>
                </c:pt>
                <c:pt idx="4">
                  <c:v>9</c:v>
                </c:pt>
                <c:pt idx="5">
                  <c:v>16</c:v>
                </c:pt>
              </c:numCache>
            </c:numRef>
          </c:val>
        </c:ser>
        <c:ser>
          <c:idx val="1"/>
          <c:order val="1"/>
          <c:tx>
            <c:strRef>
              <c:f>'NO Gve-Ka'!$A$37</c:f>
              <c:strCache>
                <c:ptCount val="1"/>
                <c:pt idx="0">
                  <c:v>Juli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val>
            <c:numRef>
              <c:f>'NO Gve-Ka'!$B$37:$G$37</c:f>
              <c:numCache>
                <c:formatCode>General</c:formatCode>
                <c:ptCount val="6"/>
                <c:pt idx="0">
                  <c:v>132</c:v>
                </c:pt>
                <c:pt idx="1">
                  <c:v>63</c:v>
                </c:pt>
                <c:pt idx="2">
                  <c:v>32</c:v>
                </c:pt>
                <c:pt idx="3">
                  <c:v>9</c:v>
                </c:pt>
                <c:pt idx="4">
                  <c:v>9</c:v>
                </c:pt>
                <c:pt idx="5">
                  <c:v>17</c:v>
                </c:pt>
              </c:numCache>
            </c:numRef>
          </c:val>
        </c:ser>
        <c:ser>
          <c:idx val="2"/>
          <c:order val="2"/>
          <c:tx>
            <c:strRef>
              <c:f>'NO Gve-Ka'!$A$38</c:f>
              <c:strCache>
                <c:ptCount val="1"/>
                <c:pt idx="0">
                  <c:v>Sept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'NO Gve-Ka'!$B$38:$G$38</c:f>
              <c:numCache>
                <c:formatCode>General</c:formatCode>
                <c:ptCount val="6"/>
                <c:pt idx="0">
                  <c:v>128</c:v>
                </c:pt>
                <c:pt idx="1">
                  <c:v>81</c:v>
                </c:pt>
                <c:pt idx="2">
                  <c:v>11</c:v>
                </c:pt>
                <c:pt idx="3">
                  <c:v>5</c:v>
                </c:pt>
                <c:pt idx="4">
                  <c:v>4</c:v>
                </c:pt>
                <c:pt idx="5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84147088"/>
        <c:axId val="484147872"/>
      </c:barChart>
      <c:lineChart>
        <c:grouping val="standard"/>
        <c:varyColors val="0"/>
        <c:ser>
          <c:idx val="3"/>
          <c:order val="3"/>
          <c:tx>
            <c:strRef>
              <c:f>'NO Gve-Ka'!$A$39</c:f>
              <c:strCache>
                <c:ptCount val="1"/>
                <c:pt idx="0">
                  <c:v>Maj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9.4444444444444497E-2"/>
                  <c:y val="1.33000831255195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08994708994709E-2"/>
                  <c:y val="-9.61105091221396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0555555555555555E-2"/>
                  <c:y val="-6.6500415627597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582010582010581E-2"/>
                  <c:y val="-7.6912679493045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1164021164020969E-2"/>
                  <c:y val="-5.58228386589290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'NO Gve-Ka'!$B$39:$G$39</c:f>
              <c:numCache>
                <c:formatCode>0%</c:formatCode>
                <c:ptCount val="6"/>
                <c:pt idx="1">
                  <c:v>0.59154929577464788</c:v>
                </c:pt>
                <c:pt idx="2">
                  <c:v>0.14084507042253522</c:v>
                </c:pt>
                <c:pt idx="3">
                  <c:v>6.3380281690140844E-2</c:v>
                </c:pt>
                <c:pt idx="4">
                  <c:v>6.3380281690140844E-2</c:v>
                </c:pt>
                <c:pt idx="5">
                  <c:v>0.11267605633802817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'NO Gve-Ka'!$A$40</c:f>
              <c:strCache>
                <c:ptCount val="1"/>
                <c:pt idx="0">
                  <c:v>Juli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1.5873015873015824E-2"/>
                  <c:y val="-4.07747196738022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6455026455026457E-4"/>
                  <c:y val="-6.9388298939696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9.4312169312169306E-2"/>
                  <c:y val="-1.4245788083828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1666666666666567E-2"/>
                  <c:y val="-4.08459951680352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-4.077471967380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'NO Gve-Ka'!$B$40:$G$40</c:f>
              <c:numCache>
                <c:formatCode>0%</c:formatCode>
                <c:ptCount val="6"/>
                <c:pt idx="1">
                  <c:v>0.47727272727272729</c:v>
                </c:pt>
                <c:pt idx="2">
                  <c:v>0.24242424242424243</c:v>
                </c:pt>
                <c:pt idx="3">
                  <c:v>6.8181818181818177E-2</c:v>
                </c:pt>
                <c:pt idx="4">
                  <c:v>6.8181818181818177E-2</c:v>
                </c:pt>
                <c:pt idx="5">
                  <c:v>0.12878787878787878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'NO Gve-Ka'!$A$41</c:f>
              <c:strCache>
                <c:ptCount val="1"/>
                <c:pt idx="0">
                  <c:v>Sept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9.8617881098196108E-2"/>
                  <c:y val="-6.085707176511192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062325542640549E-2"/>
                  <c:y val="-6.72477866872145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'NO Gve-Ka'!$B$41:$G$41</c:f>
              <c:numCache>
                <c:formatCode>0%</c:formatCode>
                <c:ptCount val="6"/>
                <c:pt idx="1">
                  <c:v>0.6328125</c:v>
                </c:pt>
                <c:pt idx="2">
                  <c:v>8.59375E-2</c:v>
                </c:pt>
                <c:pt idx="3">
                  <c:v>3.90625E-2</c:v>
                </c:pt>
                <c:pt idx="4">
                  <c:v>3.125E-2</c:v>
                </c:pt>
                <c:pt idx="5">
                  <c:v>0.1875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4148656"/>
        <c:axId val="484148264"/>
      </c:lineChart>
      <c:catAx>
        <c:axId val="484147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4147872"/>
        <c:crosses val="autoZero"/>
        <c:auto val="1"/>
        <c:lblAlgn val="ctr"/>
        <c:lblOffset val="100"/>
        <c:noMultiLvlLbl val="0"/>
      </c:catAx>
      <c:valAx>
        <c:axId val="484147872"/>
        <c:scaling>
          <c:orientation val="minMax"/>
          <c:max val="1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Antal dagar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4147088"/>
        <c:crosses val="autoZero"/>
        <c:crossBetween val="between"/>
      </c:valAx>
      <c:valAx>
        <c:axId val="484148264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4148656"/>
        <c:crosses val="max"/>
        <c:crossBetween val="between"/>
      </c:valAx>
      <c:catAx>
        <c:axId val="4841486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8414826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Gällivare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'NO Gve-Ka'!$A$3</c:f>
              <c:strCache>
                <c:ptCount val="1"/>
                <c:pt idx="0">
                  <c:v>Maj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388888888888891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55555555555555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11111111111111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3315115721915032E-2"/>
                  <c:y val="7.784764988343435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Gve-Ka'!$C$2:$G$2</c:f>
              <c:strCache>
                <c:ptCount val="5"/>
                <c:pt idx="0">
                  <c:v>Dag 0</c:v>
                </c:pt>
                <c:pt idx="1">
                  <c:v>Dag 1</c:v>
                </c:pt>
                <c:pt idx="2">
                  <c:v>Dag 2</c:v>
                </c:pt>
                <c:pt idx="3">
                  <c:v>Dag 3</c:v>
                </c:pt>
                <c:pt idx="4">
                  <c:v>Dag 4&lt;</c:v>
                </c:pt>
              </c:strCache>
            </c:strRef>
          </c:cat>
          <c:val>
            <c:numRef>
              <c:f>'NO Gve-Ka'!$C$6:$G$6</c:f>
              <c:numCache>
                <c:formatCode>0%</c:formatCode>
                <c:ptCount val="5"/>
                <c:pt idx="0">
                  <c:v>0.49180327868852458</c:v>
                </c:pt>
                <c:pt idx="1">
                  <c:v>0.24590163934426229</c:v>
                </c:pt>
                <c:pt idx="2">
                  <c:v>8.1967213114754092E-2</c:v>
                </c:pt>
                <c:pt idx="3">
                  <c:v>8.1967213114754092E-2</c:v>
                </c:pt>
                <c:pt idx="4">
                  <c:v>6.5573770491803282E-2</c:v>
                </c:pt>
              </c:numCache>
            </c:numRef>
          </c:val>
        </c:ser>
        <c:ser>
          <c:idx val="1"/>
          <c:order val="1"/>
          <c:tx>
            <c:strRef>
              <c:f>'NO Gve-Ka'!$A$4</c:f>
              <c:strCache>
                <c:ptCount val="1"/>
                <c:pt idx="0">
                  <c:v>Juli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914389465239392E-3"/>
                  <c:y val="-2.9723991507430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1657557860957462E-2"/>
                  <c:y val="-7.92376749084707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9143894652392584E-3"/>
                  <c:y val="-3.82165605095541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Gve-Ka'!$C$2:$G$2</c:f>
              <c:strCache>
                <c:ptCount val="5"/>
                <c:pt idx="0">
                  <c:v>Dag 0</c:v>
                </c:pt>
                <c:pt idx="1">
                  <c:v>Dag 1</c:v>
                </c:pt>
                <c:pt idx="2">
                  <c:v>Dag 2</c:v>
                </c:pt>
                <c:pt idx="3">
                  <c:v>Dag 3</c:v>
                </c:pt>
                <c:pt idx="4">
                  <c:v>Dag 4&lt;</c:v>
                </c:pt>
              </c:strCache>
            </c:strRef>
          </c:cat>
          <c:val>
            <c:numRef>
              <c:f>'NO Gve-Ka'!$C$7:$G$7</c:f>
              <c:numCache>
                <c:formatCode>0%</c:formatCode>
                <c:ptCount val="5"/>
                <c:pt idx="0">
                  <c:v>0.51063829787234039</c:v>
                </c:pt>
                <c:pt idx="1">
                  <c:v>0.25531914893617019</c:v>
                </c:pt>
                <c:pt idx="2">
                  <c:v>2.1276595744680851E-2</c:v>
                </c:pt>
                <c:pt idx="3">
                  <c:v>4.2553191489361701E-2</c:v>
                </c:pt>
                <c:pt idx="4">
                  <c:v>0.1702127659574468</c:v>
                </c:pt>
              </c:numCache>
            </c:numRef>
          </c:val>
        </c:ser>
        <c:ser>
          <c:idx val="2"/>
          <c:order val="2"/>
          <c:tx>
            <c:strRef>
              <c:f>'NO Gve-Ka'!$A$5</c:f>
              <c:strCache>
                <c:ptCount val="1"/>
                <c:pt idx="0">
                  <c:v>Sept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9444444444444445E-2"/>
                  <c:y val="-7.544494464011847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111111111111112E-2"/>
                  <c:y val="-1.5088988928023694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Gve-Ka'!$C$2:$G$2</c:f>
              <c:strCache>
                <c:ptCount val="5"/>
                <c:pt idx="0">
                  <c:v>Dag 0</c:v>
                </c:pt>
                <c:pt idx="1">
                  <c:v>Dag 1</c:v>
                </c:pt>
                <c:pt idx="2">
                  <c:v>Dag 2</c:v>
                </c:pt>
                <c:pt idx="3">
                  <c:v>Dag 3</c:v>
                </c:pt>
                <c:pt idx="4">
                  <c:v>Dag 4&lt;</c:v>
                </c:pt>
              </c:strCache>
            </c:strRef>
          </c:cat>
          <c:val>
            <c:numRef>
              <c:f>'NO Gve-Ka'!$C$8:$G$8</c:f>
              <c:numCache>
                <c:formatCode>0%</c:formatCode>
                <c:ptCount val="5"/>
                <c:pt idx="0">
                  <c:v>0.5</c:v>
                </c:pt>
                <c:pt idx="1">
                  <c:v>0.11363636363636363</c:v>
                </c:pt>
                <c:pt idx="2">
                  <c:v>4.5454545454545456E-2</c:v>
                </c:pt>
                <c:pt idx="3">
                  <c:v>2.2727272727272728E-2</c:v>
                </c:pt>
                <c:pt idx="4">
                  <c:v>0.31818181818181818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84145128"/>
        <c:axId val="484149440"/>
      </c:barChart>
      <c:catAx>
        <c:axId val="484145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4149440"/>
        <c:crosses val="autoZero"/>
        <c:auto val="1"/>
        <c:lblAlgn val="ctr"/>
        <c:lblOffset val="100"/>
        <c:noMultiLvlLbl val="0"/>
      </c:catAx>
      <c:valAx>
        <c:axId val="484149440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Antal dagar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4145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chemeClr val="bg1"/>
    </a:solidFill>
    <a:ln w="25400" cap="flat" cmpd="sng" algn="ctr">
      <a:noFill/>
      <a:round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Gällivare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'NO Gve-Ka'!$A$3</c:f>
              <c:strCache>
                <c:ptCount val="1"/>
                <c:pt idx="0">
                  <c:v>Maj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'NO Gve-Ka'!$B$2:$G$2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Gve-Ka'!$B$3:$G$3</c:f>
              <c:numCache>
                <c:formatCode>General</c:formatCode>
                <c:ptCount val="6"/>
                <c:pt idx="0">
                  <c:v>61</c:v>
                </c:pt>
                <c:pt idx="1">
                  <c:v>30</c:v>
                </c:pt>
                <c:pt idx="2">
                  <c:v>15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</c:numCache>
            </c:numRef>
          </c:val>
        </c:ser>
        <c:ser>
          <c:idx val="1"/>
          <c:order val="1"/>
          <c:tx>
            <c:strRef>
              <c:f>'NO Gve-Ka'!$A$4</c:f>
              <c:strCache>
                <c:ptCount val="1"/>
                <c:pt idx="0">
                  <c:v>Juli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'NO Gve-Ka'!$B$2:$G$2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Gve-Ka'!$B$4:$G$4</c:f>
              <c:numCache>
                <c:formatCode>General</c:formatCode>
                <c:ptCount val="6"/>
                <c:pt idx="0">
                  <c:v>47</c:v>
                </c:pt>
                <c:pt idx="1">
                  <c:v>24</c:v>
                </c:pt>
                <c:pt idx="2">
                  <c:v>12</c:v>
                </c:pt>
                <c:pt idx="3">
                  <c:v>1</c:v>
                </c:pt>
                <c:pt idx="4">
                  <c:v>2</c:v>
                </c:pt>
                <c:pt idx="5">
                  <c:v>8</c:v>
                </c:pt>
              </c:numCache>
            </c:numRef>
          </c:val>
        </c:ser>
        <c:ser>
          <c:idx val="2"/>
          <c:order val="2"/>
          <c:tx>
            <c:strRef>
              <c:f>'NO Gve-Ka'!$A$5</c:f>
              <c:strCache>
                <c:ptCount val="1"/>
                <c:pt idx="0">
                  <c:v>Sept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'NO Gve-Ka'!$B$2:$G$2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Gve-Ka'!$B$5:$G$5</c:f>
              <c:numCache>
                <c:formatCode>General</c:formatCode>
                <c:ptCount val="6"/>
                <c:pt idx="0">
                  <c:v>44</c:v>
                </c:pt>
                <c:pt idx="1">
                  <c:v>22</c:v>
                </c:pt>
                <c:pt idx="2">
                  <c:v>5</c:v>
                </c:pt>
                <c:pt idx="3">
                  <c:v>2</c:v>
                </c:pt>
                <c:pt idx="4">
                  <c:v>1</c:v>
                </c:pt>
                <c:pt idx="5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84150616"/>
        <c:axId val="484143560"/>
      </c:barChart>
      <c:lineChart>
        <c:grouping val="standard"/>
        <c:varyColors val="0"/>
        <c:ser>
          <c:idx val="3"/>
          <c:order val="3"/>
          <c:tx>
            <c:strRef>
              <c:f>'NO Gve-Ka'!$A$6</c:f>
              <c:strCache>
                <c:ptCount val="1"/>
                <c:pt idx="0">
                  <c:v>Maj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9.4444444444444497E-2"/>
                  <c:y val="1.33000831255195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08994708994709E-2"/>
                  <c:y val="-9.61105091221396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0555555555555555E-2"/>
                  <c:y val="-6.6500415627597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582010582010581E-2"/>
                  <c:y val="-7.6912679493045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1164021164020969E-2"/>
                  <c:y val="-5.58228386589290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Gve-Ka'!$B$2:$G$2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Gve-Ka'!$B$6:$G$6</c:f>
              <c:numCache>
                <c:formatCode>0%</c:formatCode>
                <c:ptCount val="6"/>
                <c:pt idx="1">
                  <c:v>0.49180327868852458</c:v>
                </c:pt>
                <c:pt idx="2">
                  <c:v>0.24590163934426229</c:v>
                </c:pt>
                <c:pt idx="3">
                  <c:v>8.1967213114754092E-2</c:v>
                </c:pt>
                <c:pt idx="4">
                  <c:v>8.1967213114754092E-2</c:v>
                </c:pt>
                <c:pt idx="5">
                  <c:v>6.5573770491803282E-2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'NO Gve-Ka'!$A$7</c:f>
              <c:strCache>
                <c:ptCount val="1"/>
                <c:pt idx="0">
                  <c:v>Juli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1.5873015873015824E-2"/>
                  <c:y val="-4.07747196738022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6450427803285703E-4"/>
                  <c:y val="-3.1533487336164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9.4312169312169306E-2"/>
                  <c:y val="-1.4245788083828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0240535928288742E-2"/>
                  <c:y val="-5.3464152943027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-4.077471967380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Gve-Ka'!$B$2:$G$2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Gve-Ka'!$B$7:$G$7</c:f>
              <c:numCache>
                <c:formatCode>0%</c:formatCode>
                <c:ptCount val="6"/>
                <c:pt idx="1">
                  <c:v>0.51063829787234039</c:v>
                </c:pt>
                <c:pt idx="2">
                  <c:v>0.25531914893617019</c:v>
                </c:pt>
                <c:pt idx="3">
                  <c:v>2.1276595744680851E-2</c:v>
                </c:pt>
                <c:pt idx="4">
                  <c:v>4.2553191489361701E-2</c:v>
                </c:pt>
                <c:pt idx="5">
                  <c:v>0.1702127659574468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'NO Gve-Ka'!$A$8</c:f>
              <c:strCache>
                <c:ptCount val="1"/>
                <c:pt idx="0">
                  <c:v>Sept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9.8617881098196108E-2"/>
                  <c:y val="-6.085707176511192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062325542640549E-2"/>
                  <c:y val="-6.72477866872145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2461084860326799E-2"/>
                  <c:y val="-0.1269086001473790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3688284424417055E-2"/>
                  <c:y val="-0.1058781059307649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Gve-Ka'!$B$2:$G$2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Gve-Ka'!$B$8:$G$8</c:f>
              <c:numCache>
                <c:formatCode>0%</c:formatCode>
                <c:ptCount val="6"/>
                <c:pt idx="1">
                  <c:v>0.5</c:v>
                </c:pt>
                <c:pt idx="2">
                  <c:v>0.11363636363636363</c:v>
                </c:pt>
                <c:pt idx="3">
                  <c:v>4.5454545454545456E-2</c:v>
                </c:pt>
                <c:pt idx="4">
                  <c:v>2.2727272727272728E-2</c:v>
                </c:pt>
                <c:pt idx="5">
                  <c:v>0.31818181818181818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4144344"/>
        <c:axId val="484143952"/>
      </c:lineChart>
      <c:catAx>
        <c:axId val="484150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4143560"/>
        <c:crosses val="autoZero"/>
        <c:auto val="1"/>
        <c:lblAlgn val="ctr"/>
        <c:lblOffset val="100"/>
        <c:noMultiLvlLbl val="0"/>
      </c:catAx>
      <c:valAx>
        <c:axId val="484143560"/>
        <c:scaling>
          <c:orientation val="minMax"/>
          <c:max val="1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Antal dagar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4150616"/>
        <c:crosses val="autoZero"/>
        <c:crossBetween val="between"/>
      </c:valAx>
      <c:valAx>
        <c:axId val="484143952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4144344"/>
        <c:crosses val="max"/>
        <c:crossBetween val="between"/>
      </c:valAx>
      <c:catAx>
        <c:axId val="4841443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841439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Jokkmokk</a:t>
            </a:r>
            <a:r>
              <a:rPr lang="sv-SE" sz="1400" b="0" i="0" u="none" strike="noStrike" baseline="0"/>
              <a:t> 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'NO Gve-Ka'!$A$11</c:f>
              <c:strCache>
                <c:ptCount val="1"/>
                <c:pt idx="0">
                  <c:v>Maj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388888888888891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55555555555555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11111111111111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Gve-Ka'!$C$10:$G$10</c:f>
              <c:strCache>
                <c:ptCount val="5"/>
                <c:pt idx="0">
                  <c:v>Dag 0</c:v>
                </c:pt>
                <c:pt idx="1">
                  <c:v>Dag 1</c:v>
                </c:pt>
                <c:pt idx="2">
                  <c:v>Dag 2</c:v>
                </c:pt>
                <c:pt idx="3">
                  <c:v>Dag 3</c:v>
                </c:pt>
                <c:pt idx="4">
                  <c:v>Dag 4&lt;</c:v>
                </c:pt>
              </c:strCache>
            </c:strRef>
          </c:cat>
          <c:val>
            <c:numRef>
              <c:f>'NO Gve-Ka'!$C$14:$G$14</c:f>
              <c:numCache>
                <c:formatCode>0%</c:formatCode>
                <c:ptCount val="5"/>
                <c:pt idx="0">
                  <c:v>0.8125</c:v>
                </c:pt>
                <c:pt idx="1">
                  <c:v>0.125</c:v>
                </c:pt>
                <c:pt idx="2">
                  <c:v>6.25E-2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'NO Gve-Ka'!$A$12</c:f>
              <c:strCache>
                <c:ptCount val="1"/>
                <c:pt idx="0">
                  <c:v>Juli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4569102169327814E-2"/>
                  <c:y val="-0.131960391101505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1655281735462167E-2"/>
                  <c:y val="-4.9391306719589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0683884836357762E-16"/>
                  <c:y val="-4.94851466630645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Gve-Ka'!$C$10:$G$10</c:f>
              <c:strCache>
                <c:ptCount val="5"/>
                <c:pt idx="0">
                  <c:v>Dag 0</c:v>
                </c:pt>
                <c:pt idx="1">
                  <c:v>Dag 1</c:v>
                </c:pt>
                <c:pt idx="2">
                  <c:v>Dag 2</c:v>
                </c:pt>
                <c:pt idx="3">
                  <c:v>Dag 3</c:v>
                </c:pt>
                <c:pt idx="4">
                  <c:v>Dag 4&lt;</c:v>
                </c:pt>
              </c:strCache>
            </c:strRef>
          </c:cat>
          <c:val>
            <c:numRef>
              <c:f>'NO Gve-Ka'!$C$15:$G$15</c:f>
              <c:numCache>
                <c:formatCode>0%</c:formatCode>
                <c:ptCount val="5"/>
                <c:pt idx="0">
                  <c:v>0.4</c:v>
                </c:pt>
                <c:pt idx="1">
                  <c:v>0.4</c:v>
                </c:pt>
                <c:pt idx="2">
                  <c:v>0</c:v>
                </c:pt>
                <c:pt idx="3">
                  <c:v>0.2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'NO Gve-Ka'!$A$13</c:f>
              <c:strCache>
                <c:ptCount val="1"/>
                <c:pt idx="0">
                  <c:v>Sept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9444444444444445E-2"/>
                  <c:y val="-7.544494464011847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111111111111112E-2"/>
                  <c:y val="-1.5088988928023694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7414613015967049E-3"/>
                  <c:y val="-1.5120286809537361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1655281735462167E-2"/>
                  <c:y val="-1.5120286809537361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Gve-Ka'!$C$10:$G$10</c:f>
              <c:strCache>
                <c:ptCount val="5"/>
                <c:pt idx="0">
                  <c:v>Dag 0</c:v>
                </c:pt>
                <c:pt idx="1">
                  <c:v>Dag 1</c:v>
                </c:pt>
                <c:pt idx="2">
                  <c:v>Dag 2</c:v>
                </c:pt>
                <c:pt idx="3">
                  <c:v>Dag 3</c:v>
                </c:pt>
                <c:pt idx="4">
                  <c:v>Dag 4&lt;</c:v>
                </c:pt>
              </c:strCache>
            </c:strRef>
          </c:cat>
          <c:val>
            <c:numRef>
              <c:f>'NO Gve-Ka'!$C$16:$G$16</c:f>
              <c:numCache>
                <c:formatCode>0%</c:formatCode>
                <c:ptCount val="5"/>
                <c:pt idx="0">
                  <c:v>0.5</c:v>
                </c:pt>
                <c:pt idx="1">
                  <c:v>0.33333333333333331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84145520"/>
        <c:axId val="484145912"/>
      </c:barChart>
      <c:catAx>
        <c:axId val="484145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4145912"/>
        <c:crosses val="autoZero"/>
        <c:auto val="1"/>
        <c:lblAlgn val="ctr"/>
        <c:lblOffset val="100"/>
        <c:noMultiLvlLbl val="0"/>
      </c:catAx>
      <c:valAx>
        <c:axId val="484145912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Antal dagar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4145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chemeClr val="bg1"/>
    </a:solidFill>
    <a:ln w="25400" cap="flat" cmpd="sng" algn="ctr">
      <a:noFill/>
      <a:round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Jokkmokk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'NO Gve-Ka'!$A$11</c:f>
              <c:strCache>
                <c:ptCount val="1"/>
                <c:pt idx="0">
                  <c:v>Maj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'NO Gve-Ka'!$B$10:$G$10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Gve-Ka'!$B$11:$G$11</c:f>
              <c:numCache>
                <c:formatCode>General</c:formatCode>
                <c:ptCount val="6"/>
                <c:pt idx="0">
                  <c:v>16</c:v>
                </c:pt>
                <c:pt idx="1">
                  <c:v>13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'NO Gve-Ka'!$A$12</c:f>
              <c:strCache>
                <c:ptCount val="1"/>
                <c:pt idx="0">
                  <c:v>Juli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'NO Gve-Ka'!$B$10:$G$10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Gve-Ka'!$B$12:$G$12</c:f>
              <c:numCache>
                <c:formatCode>General</c:formatCode>
                <c:ptCount val="6"/>
                <c:pt idx="0">
                  <c:v>10</c:v>
                </c:pt>
                <c:pt idx="1">
                  <c:v>4</c:v>
                </c:pt>
                <c:pt idx="2">
                  <c:v>4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'NO Gve-Ka'!$A$13</c:f>
              <c:strCache>
                <c:ptCount val="1"/>
                <c:pt idx="0">
                  <c:v>Sept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'NO Gve-Ka'!$B$10:$G$10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Gve-Ka'!$B$13:$G$13</c:f>
              <c:numCache>
                <c:formatCode>General</c:formatCode>
                <c:ptCount val="6"/>
                <c:pt idx="0">
                  <c:v>6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84708856"/>
        <c:axId val="484712776"/>
      </c:barChart>
      <c:lineChart>
        <c:grouping val="standard"/>
        <c:varyColors val="0"/>
        <c:ser>
          <c:idx val="3"/>
          <c:order val="3"/>
          <c:tx>
            <c:strRef>
              <c:f>'NO Gve-Ka'!$A$14</c:f>
              <c:strCache>
                <c:ptCount val="1"/>
                <c:pt idx="0">
                  <c:v>Maj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9.4444444444444497E-2"/>
                  <c:y val="1.33000831255195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1555004864913765E-2"/>
                  <c:y val="-4.56371660167086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3282658279974593E-3"/>
                  <c:y val="-5.80882121595999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7.9286498814431904E-3"/>
                  <c:y val="-3.90577676213186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1164021164020969E-2"/>
                  <c:y val="-5.58228386589290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Gve-Ka'!$B$10:$G$10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Gve-Ka'!$B$14:$G$14</c:f>
              <c:numCache>
                <c:formatCode>0%</c:formatCode>
                <c:ptCount val="6"/>
                <c:pt idx="1">
                  <c:v>0.8125</c:v>
                </c:pt>
                <c:pt idx="2">
                  <c:v>0.125</c:v>
                </c:pt>
                <c:pt idx="3">
                  <c:v>6.25E-2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'NO Gve-Ka'!$A$15</c:f>
              <c:strCache>
                <c:ptCount val="1"/>
                <c:pt idx="0">
                  <c:v>Juli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1.5873015873015824E-2"/>
                  <c:y val="-4.07747196738022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6455026455026457E-4"/>
                  <c:y val="-6.9388298939696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9.4312169312169306E-2"/>
                  <c:y val="-1.4245788083828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1666666666666567E-2"/>
                  <c:y val="-4.08459951680352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-4.077471967380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Gve-Ka'!$B$10:$G$10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Gve-Ka'!$B$15:$G$15</c:f>
              <c:numCache>
                <c:formatCode>0%</c:formatCode>
                <c:ptCount val="6"/>
                <c:pt idx="1">
                  <c:v>0.4</c:v>
                </c:pt>
                <c:pt idx="2">
                  <c:v>0.4</c:v>
                </c:pt>
                <c:pt idx="3">
                  <c:v>0</c:v>
                </c:pt>
                <c:pt idx="4">
                  <c:v>0.2</c:v>
                </c:pt>
                <c:pt idx="5">
                  <c:v>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'NO Gve-Ka'!$A$16</c:f>
              <c:strCache>
                <c:ptCount val="1"/>
                <c:pt idx="0">
                  <c:v>Sept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9.8617881098196108E-2"/>
                  <c:y val="-6.085707176511192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062325542640549E-2"/>
                  <c:y val="-6.72477866872145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9807676597832194E-2"/>
                  <c:y val="-8.90537105574736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Gve-Ka'!$B$10:$G$10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Gve-Ka'!$B$16:$G$16</c:f>
              <c:numCache>
                <c:formatCode>0%</c:formatCode>
                <c:ptCount val="6"/>
                <c:pt idx="1">
                  <c:v>0.5</c:v>
                </c:pt>
                <c:pt idx="2">
                  <c:v>0.33333333333333331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4710032"/>
        <c:axId val="484717088"/>
      </c:lineChart>
      <c:catAx>
        <c:axId val="484708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4712776"/>
        <c:crosses val="autoZero"/>
        <c:auto val="1"/>
        <c:lblAlgn val="ctr"/>
        <c:lblOffset val="100"/>
        <c:noMultiLvlLbl val="0"/>
      </c:catAx>
      <c:valAx>
        <c:axId val="484712776"/>
        <c:scaling>
          <c:orientation val="minMax"/>
          <c:max val="1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Antal dagar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4708856"/>
        <c:crosses val="autoZero"/>
        <c:crossBetween val="between"/>
      </c:valAx>
      <c:valAx>
        <c:axId val="484717088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4710032"/>
        <c:crosses val="max"/>
        <c:crossBetween val="between"/>
      </c:valAx>
      <c:catAx>
        <c:axId val="4847100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8471708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Kiruna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'NO Gve-Ka'!$A$27</c:f>
              <c:strCache>
                <c:ptCount val="1"/>
                <c:pt idx="0">
                  <c:v>Maj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388888888888891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55555555555555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11111111111111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Gve-Ka'!$C$26:$G$26</c:f>
              <c:strCache>
                <c:ptCount val="5"/>
                <c:pt idx="0">
                  <c:v>Dag 0</c:v>
                </c:pt>
                <c:pt idx="1">
                  <c:v>Dag 1</c:v>
                </c:pt>
                <c:pt idx="2">
                  <c:v>Dag 2</c:v>
                </c:pt>
                <c:pt idx="3">
                  <c:v>Dag 3</c:v>
                </c:pt>
                <c:pt idx="4">
                  <c:v>Dag 4&lt;</c:v>
                </c:pt>
              </c:strCache>
            </c:strRef>
          </c:cat>
          <c:val>
            <c:numRef>
              <c:f>'NO Gve-Ka'!$C$22:$G$22</c:f>
              <c:numCache>
                <c:formatCode>0%</c:formatCode>
                <c:ptCount val="5"/>
                <c:pt idx="0">
                  <c:v>0.65384615384615385</c:v>
                </c:pt>
                <c:pt idx="1">
                  <c:v>3.8461538461538464E-2</c:v>
                </c:pt>
                <c:pt idx="2">
                  <c:v>3.8461538461538464E-2</c:v>
                </c:pt>
                <c:pt idx="3">
                  <c:v>5.7692307692307696E-2</c:v>
                </c:pt>
                <c:pt idx="4">
                  <c:v>0.19230769230769232</c:v>
                </c:pt>
              </c:numCache>
            </c:numRef>
          </c:val>
        </c:ser>
        <c:ser>
          <c:idx val="1"/>
          <c:order val="1"/>
          <c:tx>
            <c:strRef>
              <c:f>'NO Gve-Ka'!$A$28</c:f>
              <c:strCache>
                <c:ptCount val="1"/>
                <c:pt idx="0">
                  <c:v>Juli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9749887910151497E-3"/>
                  <c:y val="-0.172795709808073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4.5267489711934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1949977582030244E-2"/>
                  <c:y val="-3.7930765567625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Gve-Ka'!$C$26:$G$26</c:f>
              <c:strCache>
                <c:ptCount val="5"/>
                <c:pt idx="0">
                  <c:v>Dag 0</c:v>
                </c:pt>
                <c:pt idx="1">
                  <c:v>Dag 1</c:v>
                </c:pt>
                <c:pt idx="2">
                  <c:v>Dag 2</c:v>
                </c:pt>
                <c:pt idx="3">
                  <c:v>Dag 3</c:v>
                </c:pt>
                <c:pt idx="4">
                  <c:v>Dag 4&lt;</c:v>
                </c:pt>
              </c:strCache>
            </c:strRef>
          </c:cat>
          <c:val>
            <c:numRef>
              <c:f>'NO Gve-Ka'!$C$23:$G$23</c:f>
              <c:numCache>
                <c:formatCode>0%</c:formatCode>
                <c:ptCount val="5"/>
                <c:pt idx="0">
                  <c:v>0.45283018867924529</c:v>
                </c:pt>
                <c:pt idx="1">
                  <c:v>0.20754716981132076</c:v>
                </c:pt>
                <c:pt idx="2">
                  <c:v>9.4339622641509441E-2</c:v>
                </c:pt>
                <c:pt idx="3">
                  <c:v>3.7735849056603772E-2</c:v>
                </c:pt>
                <c:pt idx="4">
                  <c:v>0.16981132075471697</c:v>
                </c:pt>
              </c:numCache>
            </c:numRef>
          </c:val>
        </c:ser>
        <c:ser>
          <c:idx val="2"/>
          <c:order val="2"/>
          <c:tx>
            <c:strRef>
              <c:f>'NO Gve-Ka'!$A$29</c:f>
              <c:strCache>
                <c:ptCount val="1"/>
                <c:pt idx="0">
                  <c:v>Sept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9444444444444445E-2"/>
                  <c:y val="-7.544494464011847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111111111111112E-2"/>
                  <c:y val="-1.5088988928023694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Gve-Ka'!$C$26:$G$26</c:f>
              <c:strCache>
                <c:ptCount val="5"/>
                <c:pt idx="0">
                  <c:v>Dag 0</c:v>
                </c:pt>
                <c:pt idx="1">
                  <c:v>Dag 1</c:v>
                </c:pt>
                <c:pt idx="2">
                  <c:v>Dag 2</c:v>
                </c:pt>
                <c:pt idx="3">
                  <c:v>Dag 3</c:v>
                </c:pt>
                <c:pt idx="4">
                  <c:v>Dag 4&lt;</c:v>
                </c:pt>
              </c:strCache>
            </c:strRef>
          </c:cat>
          <c:val>
            <c:numRef>
              <c:f>'NO Gve-Ka'!$C$24:$G$24</c:f>
              <c:numCache>
                <c:formatCode>0%</c:formatCode>
                <c:ptCount val="5"/>
                <c:pt idx="0">
                  <c:v>0.72413793103448276</c:v>
                </c:pt>
                <c:pt idx="1">
                  <c:v>1.7241379310344827E-2</c:v>
                </c:pt>
                <c:pt idx="2">
                  <c:v>5.1724137931034482E-2</c:v>
                </c:pt>
                <c:pt idx="3">
                  <c:v>5.1724137931034482E-2</c:v>
                </c:pt>
                <c:pt idx="4">
                  <c:v>0.1206896551724138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84712384"/>
        <c:axId val="484709640"/>
      </c:barChart>
      <c:catAx>
        <c:axId val="484712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4709640"/>
        <c:crosses val="autoZero"/>
        <c:auto val="1"/>
        <c:lblAlgn val="ctr"/>
        <c:lblOffset val="100"/>
        <c:noMultiLvlLbl val="0"/>
      </c:catAx>
      <c:valAx>
        <c:axId val="484709640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Antal dagar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4712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chemeClr val="bg1"/>
    </a:solidFill>
    <a:ln w="25400" cap="flat" cmpd="sng" algn="ctr">
      <a:noFill/>
      <a:round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Kiruna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'NO Gve-Ka'!$A$19</c:f>
              <c:strCache>
                <c:ptCount val="1"/>
                <c:pt idx="0">
                  <c:v>Maj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'NO Gve-Ka'!$B$10:$G$10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Gve-Ka'!$B$19:$G$19</c:f>
              <c:numCache>
                <c:formatCode>General</c:formatCode>
                <c:ptCount val="6"/>
                <c:pt idx="0">
                  <c:v>52</c:v>
                </c:pt>
                <c:pt idx="1">
                  <c:v>34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  <c:pt idx="5">
                  <c:v>10</c:v>
                </c:pt>
              </c:numCache>
            </c:numRef>
          </c:val>
        </c:ser>
        <c:ser>
          <c:idx val="1"/>
          <c:order val="1"/>
          <c:tx>
            <c:strRef>
              <c:f>'NO Gve-Ka'!$A$20</c:f>
              <c:strCache>
                <c:ptCount val="1"/>
                <c:pt idx="0">
                  <c:v>Juli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'NO Gve-Ka'!$B$10:$G$10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Gve-Ka'!$B$20:$G$20</c:f>
              <c:numCache>
                <c:formatCode>General</c:formatCode>
                <c:ptCount val="6"/>
                <c:pt idx="0">
                  <c:v>53</c:v>
                </c:pt>
                <c:pt idx="1">
                  <c:v>24</c:v>
                </c:pt>
                <c:pt idx="2">
                  <c:v>11</c:v>
                </c:pt>
                <c:pt idx="3">
                  <c:v>5</c:v>
                </c:pt>
                <c:pt idx="4">
                  <c:v>2</c:v>
                </c:pt>
                <c:pt idx="5">
                  <c:v>9</c:v>
                </c:pt>
              </c:numCache>
            </c:numRef>
          </c:val>
        </c:ser>
        <c:ser>
          <c:idx val="2"/>
          <c:order val="2"/>
          <c:tx>
            <c:strRef>
              <c:f>'NO Gve-Ka'!$A$21</c:f>
              <c:strCache>
                <c:ptCount val="1"/>
                <c:pt idx="0">
                  <c:v>Sept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'NO Gve-Ka'!$B$10:$G$10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Gve-Ka'!$B$21:$G$21</c:f>
              <c:numCache>
                <c:formatCode>General</c:formatCode>
                <c:ptCount val="6"/>
                <c:pt idx="0">
                  <c:v>58</c:v>
                </c:pt>
                <c:pt idx="1">
                  <c:v>42</c:v>
                </c:pt>
                <c:pt idx="2">
                  <c:v>1</c:v>
                </c:pt>
                <c:pt idx="3">
                  <c:v>3</c:v>
                </c:pt>
                <c:pt idx="4">
                  <c:v>3</c:v>
                </c:pt>
                <c:pt idx="5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84717480"/>
        <c:axId val="484717872"/>
      </c:barChart>
      <c:lineChart>
        <c:grouping val="standard"/>
        <c:varyColors val="0"/>
        <c:ser>
          <c:idx val="3"/>
          <c:order val="3"/>
          <c:tx>
            <c:strRef>
              <c:f>'NO Gve-Ka'!$A$22</c:f>
              <c:strCache>
                <c:ptCount val="1"/>
                <c:pt idx="0">
                  <c:v>Maj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9.4444444444444497E-2"/>
                  <c:y val="1.33000831255195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9789900867305628E-3"/>
                  <c:y val="-7.5785161001216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0555555555555555E-2"/>
                  <c:y val="-6.6500415627597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582010582010581E-2"/>
                  <c:y val="-7.6912679493045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1164021164020969E-2"/>
                  <c:y val="-5.58228386589290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Gve-Ka'!$B$10:$G$10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Gve-Ka'!$B$22:$G$22</c:f>
              <c:numCache>
                <c:formatCode>0%</c:formatCode>
                <c:ptCount val="6"/>
                <c:pt idx="1">
                  <c:v>0.65384615384615385</c:v>
                </c:pt>
                <c:pt idx="2">
                  <c:v>3.8461538461538464E-2</c:v>
                </c:pt>
                <c:pt idx="3">
                  <c:v>3.8461538461538464E-2</c:v>
                </c:pt>
                <c:pt idx="4">
                  <c:v>5.7692307692307696E-2</c:v>
                </c:pt>
                <c:pt idx="5">
                  <c:v>0.19230769230769232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'NO Gve-Ka'!$A$23</c:f>
              <c:strCache>
                <c:ptCount val="1"/>
                <c:pt idx="0">
                  <c:v>Juli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8.7609625114284231E-2"/>
                  <c:y val="-3.25328083989501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6455026455026457E-4"/>
                  <c:y val="-6.9388298939696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3084872026729558E-2"/>
                  <c:y val="-9.14816593047820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1666666666666567E-2"/>
                  <c:y val="-4.08459951680352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9458041486127075E-16"/>
                  <c:y val="-8.54900454516356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Gve-Ka'!$B$10:$G$10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Gve-Ka'!$B$23:$G$23</c:f>
              <c:numCache>
                <c:formatCode>0%</c:formatCode>
                <c:ptCount val="6"/>
                <c:pt idx="1">
                  <c:v>0.45283018867924529</c:v>
                </c:pt>
                <c:pt idx="2">
                  <c:v>0.20754716981132076</c:v>
                </c:pt>
                <c:pt idx="3">
                  <c:v>9.4339622641509441E-2</c:v>
                </c:pt>
                <c:pt idx="4">
                  <c:v>3.7735849056603772E-2</c:v>
                </c:pt>
                <c:pt idx="5">
                  <c:v>0.16981132075471697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'NO Gve-Ka'!$A$24</c:f>
              <c:strCache>
                <c:ptCount val="1"/>
                <c:pt idx="0">
                  <c:v>Sept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9.8617881098196108E-2"/>
                  <c:y val="-6.085707176511192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9.0823581914425966E-2"/>
                  <c:y val="-5.91178541706676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1233885296236533E-2"/>
                  <c:y val="-9.82622751424366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6.2368270183807493E-2"/>
                  <c:y val="-0.1145224377440624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Gve-Ka'!$B$10:$G$10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Gve-Ka'!$B$24:$G$24</c:f>
              <c:numCache>
                <c:formatCode>0%</c:formatCode>
                <c:ptCount val="6"/>
                <c:pt idx="1">
                  <c:v>0.72413793103448276</c:v>
                </c:pt>
                <c:pt idx="2">
                  <c:v>1.7241379310344827E-2</c:v>
                </c:pt>
                <c:pt idx="3">
                  <c:v>5.1724137931034482E-2</c:v>
                </c:pt>
                <c:pt idx="4">
                  <c:v>5.1724137931034482E-2</c:v>
                </c:pt>
                <c:pt idx="5">
                  <c:v>0.1206896551724138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4718264"/>
        <c:axId val="484714344"/>
      </c:lineChart>
      <c:catAx>
        <c:axId val="484717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4717872"/>
        <c:crosses val="autoZero"/>
        <c:auto val="1"/>
        <c:lblAlgn val="ctr"/>
        <c:lblOffset val="100"/>
        <c:noMultiLvlLbl val="0"/>
      </c:catAx>
      <c:valAx>
        <c:axId val="484717872"/>
        <c:scaling>
          <c:orientation val="minMax"/>
          <c:max val="1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Antal dagar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4717480"/>
        <c:crosses val="autoZero"/>
        <c:crossBetween val="between"/>
      </c:valAx>
      <c:valAx>
        <c:axId val="484714344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4718264"/>
        <c:crosses val="max"/>
        <c:crossBetween val="between"/>
      </c:valAx>
      <c:catAx>
        <c:axId val="4847182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8471434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NO LuleåBoden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'NO LuBo'!$A$21</c:f>
              <c:strCache>
                <c:ptCount val="1"/>
                <c:pt idx="0">
                  <c:v>Maj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'NO LuBo'!$B$2:$G$2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LuBo'!$B$21:$G$21</c:f>
              <c:numCache>
                <c:formatCode>General</c:formatCode>
                <c:ptCount val="6"/>
                <c:pt idx="0">
                  <c:v>313</c:v>
                </c:pt>
                <c:pt idx="1">
                  <c:v>130</c:v>
                </c:pt>
                <c:pt idx="2">
                  <c:v>57</c:v>
                </c:pt>
                <c:pt idx="3">
                  <c:v>80</c:v>
                </c:pt>
                <c:pt idx="4">
                  <c:v>25</c:v>
                </c:pt>
                <c:pt idx="5">
                  <c:v>8</c:v>
                </c:pt>
              </c:numCache>
            </c:numRef>
          </c:val>
        </c:ser>
        <c:ser>
          <c:idx val="1"/>
          <c:order val="1"/>
          <c:tx>
            <c:strRef>
              <c:f>'NO LuBo'!$A$22</c:f>
              <c:strCache>
                <c:ptCount val="1"/>
                <c:pt idx="0">
                  <c:v>Juni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'NO LuBo'!$B$2:$G$2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LuBo'!$B$22:$G$22</c:f>
              <c:numCache>
                <c:formatCode>General</c:formatCode>
                <c:ptCount val="6"/>
                <c:pt idx="0">
                  <c:v>277</c:v>
                </c:pt>
                <c:pt idx="1">
                  <c:v>113</c:v>
                </c:pt>
                <c:pt idx="2">
                  <c:v>68</c:v>
                </c:pt>
                <c:pt idx="3">
                  <c:v>69</c:v>
                </c:pt>
                <c:pt idx="4">
                  <c:v>16</c:v>
                </c:pt>
                <c:pt idx="5">
                  <c:v>3</c:v>
                </c:pt>
              </c:numCache>
            </c:numRef>
          </c:val>
        </c:ser>
        <c:ser>
          <c:idx val="2"/>
          <c:order val="2"/>
          <c:tx>
            <c:strRef>
              <c:f>'NO LuBo'!$A$23</c:f>
              <c:strCache>
                <c:ptCount val="1"/>
                <c:pt idx="0">
                  <c:v>Sept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'NO LuBo'!$B$2:$G$2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LuBo'!$B$23:$G$23</c:f>
              <c:numCache>
                <c:formatCode>General</c:formatCode>
                <c:ptCount val="6"/>
                <c:pt idx="0">
                  <c:v>265</c:v>
                </c:pt>
                <c:pt idx="1">
                  <c:v>106</c:v>
                </c:pt>
                <c:pt idx="2">
                  <c:v>48</c:v>
                </c:pt>
                <c:pt idx="3">
                  <c:v>74</c:v>
                </c:pt>
                <c:pt idx="4">
                  <c:v>23</c:v>
                </c:pt>
                <c:pt idx="5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59678168"/>
        <c:axId val="359679344"/>
      </c:barChart>
      <c:lineChart>
        <c:grouping val="standard"/>
        <c:varyColors val="0"/>
        <c:ser>
          <c:idx val="3"/>
          <c:order val="3"/>
          <c:tx>
            <c:strRef>
              <c:f>'NO LuBo'!$A$24</c:f>
              <c:strCache>
                <c:ptCount val="1"/>
                <c:pt idx="0">
                  <c:v>Maj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9.4444444444444497E-2"/>
                  <c:y val="1.33000831255195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9.7210800998036501E-2"/>
                  <c:y val="-2.43805442041264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0555555555555555E-2"/>
                  <c:y val="-6.6500415627597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582010582010581E-2"/>
                  <c:y val="-7.6912679493045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1164021164020969E-2"/>
                  <c:y val="-5.58228386589290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LuBo'!$B$2:$G$2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LuBo'!$B$24:$G$24</c:f>
              <c:numCache>
                <c:formatCode>0%</c:formatCode>
                <c:ptCount val="6"/>
                <c:pt idx="1">
                  <c:v>0.41533546325878595</c:v>
                </c:pt>
                <c:pt idx="2">
                  <c:v>0.18210862619808307</c:v>
                </c:pt>
                <c:pt idx="3">
                  <c:v>0.25559105431309903</c:v>
                </c:pt>
                <c:pt idx="4">
                  <c:v>7.9872204472843447E-2</c:v>
                </c:pt>
                <c:pt idx="5">
                  <c:v>2.5559105431309903E-2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'NO LuBo'!$A$25</c:f>
              <c:strCache>
                <c:ptCount val="1"/>
                <c:pt idx="0">
                  <c:v>Juli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1.5873015873015824E-2"/>
                  <c:y val="-4.07747196738022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0133289905699943E-2"/>
                  <c:y val="-7.36077610551845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8.3813403638703862E-2"/>
                  <c:y val="-5.22203395461644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1666666666666567E-2"/>
                  <c:y val="-4.08459951680352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-4.077471967380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LuBo'!$B$2:$G$2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LuBo'!$B$25:$G$25</c:f>
              <c:numCache>
                <c:formatCode>0%</c:formatCode>
                <c:ptCount val="6"/>
                <c:pt idx="1">
                  <c:v>0.40794223826714804</c:v>
                </c:pt>
                <c:pt idx="2">
                  <c:v>0.24548736462093862</c:v>
                </c:pt>
                <c:pt idx="3">
                  <c:v>0.24909747292418771</c:v>
                </c:pt>
                <c:pt idx="4">
                  <c:v>5.7761732851985562E-2</c:v>
                </c:pt>
                <c:pt idx="5">
                  <c:v>1.0830324909747292E-2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'NO LuBo'!$A$26</c:f>
              <c:strCache>
                <c:ptCount val="1"/>
                <c:pt idx="0">
                  <c:v>Sept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9.8617790187903731E-2"/>
                  <c:y val="4.03279178710256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062325542640549E-2"/>
                  <c:y val="-6.72477866872145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LuBo'!$B$2:$G$2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LuBo'!$B$26:$G$26</c:f>
              <c:numCache>
                <c:formatCode>0%</c:formatCode>
                <c:ptCount val="6"/>
                <c:pt idx="1">
                  <c:v>0.4</c:v>
                </c:pt>
                <c:pt idx="2">
                  <c:v>0.1811320754716981</c:v>
                </c:pt>
                <c:pt idx="3">
                  <c:v>0.27924528301886792</c:v>
                </c:pt>
                <c:pt idx="4">
                  <c:v>8.6792452830188674E-2</c:v>
                </c:pt>
                <c:pt idx="5">
                  <c:v>3.7735849056603772E-2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9680128"/>
        <c:axId val="359682088"/>
      </c:lineChart>
      <c:catAx>
        <c:axId val="359678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9679344"/>
        <c:crosses val="autoZero"/>
        <c:auto val="1"/>
        <c:lblAlgn val="ctr"/>
        <c:lblOffset val="100"/>
        <c:noMultiLvlLbl val="0"/>
      </c:catAx>
      <c:valAx>
        <c:axId val="359679344"/>
        <c:scaling>
          <c:orientation val="minMax"/>
          <c:max val="3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Antal dagar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9678168"/>
        <c:crosses val="autoZero"/>
        <c:crossBetween val="between"/>
        <c:majorUnit val="20"/>
      </c:valAx>
      <c:valAx>
        <c:axId val="359682088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9680128"/>
        <c:crosses val="max"/>
        <c:crossBetween val="between"/>
      </c:valAx>
      <c:catAx>
        <c:axId val="3596801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5968208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Pajala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'NO Gve-Ka'!$A$27</c:f>
              <c:strCache>
                <c:ptCount val="1"/>
                <c:pt idx="0">
                  <c:v>Maj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388888888888891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55555555555555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11111111111111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Gve-Ka'!$C$26:$G$26</c:f>
              <c:strCache>
                <c:ptCount val="5"/>
                <c:pt idx="0">
                  <c:v>Dag 0</c:v>
                </c:pt>
                <c:pt idx="1">
                  <c:v>Dag 1</c:v>
                </c:pt>
                <c:pt idx="2">
                  <c:v>Dag 2</c:v>
                </c:pt>
                <c:pt idx="3">
                  <c:v>Dag 3</c:v>
                </c:pt>
                <c:pt idx="4">
                  <c:v>Dag 4&lt;</c:v>
                </c:pt>
              </c:strCache>
            </c:strRef>
          </c:cat>
          <c:val>
            <c:numRef>
              <c:f>'NO Gve-Ka'!$C$30:$G$30</c:f>
              <c:numCache>
                <c:formatCode>0%</c:formatCode>
                <c:ptCount val="5"/>
                <c:pt idx="0">
                  <c:v>0.53846153846153844</c:v>
                </c:pt>
                <c:pt idx="1">
                  <c:v>7.6923076923076927E-2</c:v>
                </c:pt>
                <c:pt idx="2">
                  <c:v>7.6923076923076927E-2</c:v>
                </c:pt>
                <c:pt idx="3">
                  <c:v>7.6923076923076927E-2</c:v>
                </c:pt>
                <c:pt idx="4">
                  <c:v>0.15384615384615385</c:v>
                </c:pt>
              </c:numCache>
            </c:numRef>
          </c:val>
        </c:ser>
        <c:ser>
          <c:idx val="1"/>
          <c:order val="1"/>
          <c:tx>
            <c:strRef>
              <c:f>'NO Gve-Ka'!$A$28</c:f>
              <c:strCache>
                <c:ptCount val="1"/>
                <c:pt idx="0">
                  <c:v>Juli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-4.5267489711934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Gve-Ka'!$C$26:$G$26</c:f>
              <c:strCache>
                <c:ptCount val="5"/>
                <c:pt idx="0">
                  <c:v>Dag 0</c:v>
                </c:pt>
                <c:pt idx="1">
                  <c:v>Dag 1</c:v>
                </c:pt>
                <c:pt idx="2">
                  <c:v>Dag 2</c:v>
                </c:pt>
                <c:pt idx="3">
                  <c:v>Dag 3</c:v>
                </c:pt>
                <c:pt idx="4">
                  <c:v>Dag 4&lt;</c:v>
                </c:pt>
              </c:strCache>
            </c:strRef>
          </c:cat>
          <c:val>
            <c:numRef>
              <c:f>'NO Gve-Ka'!$C$31:$G$31</c:f>
              <c:numCache>
                <c:formatCode>0%</c:formatCode>
                <c:ptCount val="5"/>
                <c:pt idx="0">
                  <c:v>0.5</c:v>
                </c:pt>
                <c:pt idx="1">
                  <c:v>0.22727272727272727</c:v>
                </c:pt>
                <c:pt idx="2">
                  <c:v>0.13636363636363635</c:v>
                </c:pt>
                <c:pt idx="3">
                  <c:v>0.13636363636363635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'NO Gve-Ka'!$A$29</c:f>
              <c:strCache>
                <c:ptCount val="1"/>
                <c:pt idx="0">
                  <c:v>Sept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9444444444444445E-2"/>
                  <c:y val="-7.544494464011847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111111111111112E-2"/>
                  <c:y val="-1.5088988928023694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Gve-Ka'!$C$26:$G$26</c:f>
              <c:strCache>
                <c:ptCount val="5"/>
                <c:pt idx="0">
                  <c:v>Dag 0</c:v>
                </c:pt>
                <c:pt idx="1">
                  <c:v>Dag 1</c:v>
                </c:pt>
                <c:pt idx="2">
                  <c:v>Dag 2</c:v>
                </c:pt>
                <c:pt idx="3">
                  <c:v>Dag 3</c:v>
                </c:pt>
                <c:pt idx="4">
                  <c:v>Dag 4&lt;</c:v>
                </c:pt>
              </c:strCache>
            </c:strRef>
          </c:cat>
          <c:val>
            <c:numRef>
              <c:f>'NO Gve-Ka'!$C$32:$G$32</c:f>
              <c:numCache>
                <c:formatCode>0%</c:formatCode>
                <c:ptCount val="5"/>
                <c:pt idx="0">
                  <c:v>0.7</c:v>
                </c:pt>
                <c:pt idx="1">
                  <c:v>0.15</c:v>
                </c:pt>
                <c:pt idx="2">
                  <c:v>0</c:v>
                </c:pt>
                <c:pt idx="3">
                  <c:v>0</c:v>
                </c:pt>
                <c:pt idx="4">
                  <c:v>0.15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84708464"/>
        <c:axId val="484715912"/>
      </c:barChart>
      <c:catAx>
        <c:axId val="484708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4715912"/>
        <c:crosses val="autoZero"/>
        <c:auto val="1"/>
        <c:lblAlgn val="ctr"/>
        <c:lblOffset val="100"/>
        <c:noMultiLvlLbl val="0"/>
      </c:catAx>
      <c:valAx>
        <c:axId val="484715912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Antal dagar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4708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chemeClr val="bg1"/>
    </a:solidFill>
    <a:ln w="25400" cap="flat" cmpd="sng" algn="ctr">
      <a:noFill/>
      <a:round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Pajala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'NO Gve-Ka'!$A$27</c:f>
              <c:strCache>
                <c:ptCount val="1"/>
                <c:pt idx="0">
                  <c:v>Maj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'NO Gve-Ka'!$B$26:$G$26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Gve-Ka'!$B$27:$G$27</c:f>
              <c:numCache>
                <c:formatCode>General</c:formatCode>
                <c:ptCount val="6"/>
                <c:pt idx="0">
                  <c:v>13</c:v>
                </c:pt>
                <c:pt idx="1">
                  <c:v>7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</c:ser>
        <c:ser>
          <c:idx val="1"/>
          <c:order val="1"/>
          <c:tx>
            <c:strRef>
              <c:f>'NO Gve-Ka'!$A$28</c:f>
              <c:strCache>
                <c:ptCount val="1"/>
                <c:pt idx="0">
                  <c:v>Juli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'NO Gve-Ka'!$B$26:$G$26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Gve-Ka'!$B$28:$G$28</c:f>
              <c:numCache>
                <c:formatCode>General</c:formatCode>
                <c:ptCount val="6"/>
                <c:pt idx="0">
                  <c:v>22</c:v>
                </c:pt>
                <c:pt idx="1">
                  <c:v>11</c:v>
                </c:pt>
                <c:pt idx="2">
                  <c:v>5</c:v>
                </c:pt>
                <c:pt idx="3">
                  <c:v>3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'NO Gve-Ka'!$A$29</c:f>
              <c:strCache>
                <c:ptCount val="1"/>
                <c:pt idx="0">
                  <c:v>Sept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'NO Gve-Ka'!$B$26:$G$26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Gve-Ka'!$B$29:$G$29</c:f>
              <c:numCache>
                <c:formatCode>General</c:formatCode>
                <c:ptCount val="6"/>
                <c:pt idx="0">
                  <c:v>20</c:v>
                </c:pt>
                <c:pt idx="1">
                  <c:v>14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  <c:pt idx="5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84718656"/>
        <c:axId val="484709248"/>
      </c:barChart>
      <c:lineChart>
        <c:grouping val="standard"/>
        <c:varyColors val="0"/>
        <c:ser>
          <c:idx val="3"/>
          <c:order val="3"/>
          <c:tx>
            <c:strRef>
              <c:f>'NO Gve-Ka'!$A$30</c:f>
              <c:strCache>
                <c:ptCount val="1"/>
                <c:pt idx="0">
                  <c:v>Maj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9.4444444444444497E-2"/>
                  <c:y val="1.33000831255195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08994708994709E-2"/>
                  <c:y val="-9.61105091221396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0555555555555555E-2"/>
                  <c:y val="-6.6500415627597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582010582010581E-2"/>
                  <c:y val="-7.6912679493045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1164021164020969E-2"/>
                  <c:y val="-5.58228386589290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'NO Gve-Ka'!$B$30:$G$30</c:f>
              <c:numCache>
                <c:formatCode>0%</c:formatCode>
                <c:ptCount val="6"/>
                <c:pt idx="1">
                  <c:v>0.53846153846153844</c:v>
                </c:pt>
                <c:pt idx="2">
                  <c:v>7.6923076923076927E-2</c:v>
                </c:pt>
                <c:pt idx="3">
                  <c:v>7.6923076923076927E-2</c:v>
                </c:pt>
                <c:pt idx="4">
                  <c:v>7.6923076923076927E-2</c:v>
                </c:pt>
                <c:pt idx="5">
                  <c:v>0.15384615384615385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'NO Gve-Ka'!$A$31</c:f>
              <c:strCache>
                <c:ptCount val="1"/>
                <c:pt idx="0">
                  <c:v>Juli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1.5873015873015824E-2"/>
                  <c:y val="-4.07747196738022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6455026455026457E-4"/>
                  <c:y val="-6.9388298939696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9.4312169312169306E-2"/>
                  <c:y val="-1.4245788083828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1666666666666567E-2"/>
                  <c:y val="-4.08459951680352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-4.077471967380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'NO Gve-Ka'!$B$31:$G$31</c:f>
              <c:numCache>
                <c:formatCode>0%</c:formatCode>
                <c:ptCount val="6"/>
                <c:pt idx="1">
                  <c:v>0.5</c:v>
                </c:pt>
                <c:pt idx="2">
                  <c:v>0.22727272727272727</c:v>
                </c:pt>
                <c:pt idx="3">
                  <c:v>0.13636363636363635</c:v>
                </c:pt>
                <c:pt idx="4">
                  <c:v>0.13636363636363635</c:v>
                </c:pt>
                <c:pt idx="5">
                  <c:v>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'NO Gve-Ka'!$A$32</c:f>
              <c:strCache>
                <c:ptCount val="1"/>
                <c:pt idx="0">
                  <c:v>Sept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9.8617881098196108E-2"/>
                  <c:y val="-6.085707176511192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062325542640549E-2"/>
                  <c:y val="-6.72477866872145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'NO Gve-Ka'!$B$32:$G$32</c:f>
              <c:numCache>
                <c:formatCode>0%</c:formatCode>
                <c:ptCount val="6"/>
                <c:pt idx="1">
                  <c:v>0.7</c:v>
                </c:pt>
                <c:pt idx="2">
                  <c:v>0.15</c:v>
                </c:pt>
                <c:pt idx="3">
                  <c:v>0</c:v>
                </c:pt>
                <c:pt idx="4">
                  <c:v>0</c:v>
                </c:pt>
                <c:pt idx="5">
                  <c:v>0.15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4719440"/>
        <c:axId val="484710424"/>
      </c:lineChart>
      <c:catAx>
        <c:axId val="484718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4709248"/>
        <c:crosses val="autoZero"/>
        <c:auto val="1"/>
        <c:lblAlgn val="ctr"/>
        <c:lblOffset val="100"/>
        <c:noMultiLvlLbl val="0"/>
      </c:catAx>
      <c:valAx>
        <c:axId val="484709248"/>
        <c:scaling>
          <c:orientation val="minMax"/>
          <c:max val="1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Antal dagar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4718656"/>
        <c:crosses val="autoZero"/>
        <c:crossBetween val="between"/>
      </c:valAx>
      <c:valAx>
        <c:axId val="484710424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4719440"/>
        <c:crosses val="max"/>
        <c:crossBetween val="between"/>
      </c:valAx>
      <c:catAx>
        <c:axId val="4847194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8471042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NO</a:t>
            </a:r>
            <a:r>
              <a:rPr lang="en-US" baseline="0"/>
              <a:t> Gällivare - Antal betalningsansvars dagar</a:t>
            </a:r>
            <a:endParaRPr lang="en-US"/>
          </a:p>
        </c:rich>
      </c:tx>
      <c:layout>
        <c:manualLayout>
          <c:xMode val="edge"/>
          <c:yMode val="edge"/>
          <c:x val="0.22542955326460482"/>
          <c:y val="3.54996898115008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'NO Gve-Ka'!$B$45</c:f>
              <c:strCache>
                <c:ptCount val="1"/>
                <c:pt idx="0">
                  <c:v>Maj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Gve-Ka'!$A$46:$A$50</c:f>
              <c:strCache>
                <c:ptCount val="5"/>
                <c:pt idx="0">
                  <c:v>Gällivare</c:v>
                </c:pt>
                <c:pt idx="1">
                  <c:v>Jokkmokk</c:v>
                </c:pt>
                <c:pt idx="2">
                  <c:v>Kiruna</c:v>
                </c:pt>
                <c:pt idx="3">
                  <c:v>Pajala</c:v>
                </c:pt>
                <c:pt idx="4">
                  <c:v>Totalt NO</c:v>
                </c:pt>
              </c:strCache>
            </c:strRef>
          </c:cat>
          <c:val>
            <c:numRef>
              <c:f>'NO Gve-Ka'!$B$46:$B$50</c:f>
              <c:numCache>
                <c:formatCode>General</c:formatCode>
                <c:ptCount val="5"/>
                <c:pt idx="0">
                  <c:v>11</c:v>
                </c:pt>
                <c:pt idx="1">
                  <c:v>0</c:v>
                </c:pt>
                <c:pt idx="2">
                  <c:v>8</c:v>
                </c:pt>
                <c:pt idx="3">
                  <c:v>0</c:v>
                </c:pt>
                <c:pt idx="4">
                  <c:v>19</c:v>
                </c:pt>
              </c:numCache>
            </c:numRef>
          </c:val>
        </c:ser>
        <c:ser>
          <c:idx val="1"/>
          <c:order val="1"/>
          <c:tx>
            <c:strRef>
              <c:f>'NO Gve-Ka'!$C$45</c:f>
              <c:strCache>
                <c:ptCount val="1"/>
                <c:pt idx="0">
                  <c:v>Juli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Gve-Ka'!$A$46:$A$50</c:f>
              <c:strCache>
                <c:ptCount val="5"/>
                <c:pt idx="0">
                  <c:v>Gällivare</c:v>
                </c:pt>
                <c:pt idx="1">
                  <c:v>Jokkmokk</c:v>
                </c:pt>
                <c:pt idx="2">
                  <c:v>Kiruna</c:v>
                </c:pt>
                <c:pt idx="3">
                  <c:v>Pajala</c:v>
                </c:pt>
                <c:pt idx="4">
                  <c:v>Totalt NO</c:v>
                </c:pt>
              </c:strCache>
            </c:strRef>
          </c:cat>
          <c:val>
            <c:numRef>
              <c:f>'NO Gve-Ka'!$C$46:$C$50</c:f>
              <c:numCache>
                <c:formatCode>General</c:formatCode>
                <c:ptCount val="5"/>
                <c:pt idx="0">
                  <c:v>13</c:v>
                </c:pt>
                <c:pt idx="1">
                  <c:v>0</c:v>
                </c:pt>
                <c:pt idx="2">
                  <c:v>13</c:v>
                </c:pt>
                <c:pt idx="3">
                  <c:v>17</c:v>
                </c:pt>
                <c:pt idx="4">
                  <c:v>43</c:v>
                </c:pt>
              </c:numCache>
            </c:numRef>
          </c:val>
        </c:ser>
        <c:ser>
          <c:idx val="2"/>
          <c:order val="2"/>
          <c:tx>
            <c:strRef>
              <c:f>'NO Gve-Ka'!$D$45</c:f>
              <c:strCache>
                <c:ptCount val="1"/>
                <c:pt idx="0">
                  <c:v>Sept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Gve-Ka'!$A$46:$A$50</c:f>
              <c:strCache>
                <c:ptCount val="5"/>
                <c:pt idx="0">
                  <c:v>Gällivare</c:v>
                </c:pt>
                <c:pt idx="1">
                  <c:v>Jokkmokk</c:v>
                </c:pt>
                <c:pt idx="2">
                  <c:v>Kiruna</c:v>
                </c:pt>
                <c:pt idx="3">
                  <c:v>Pajala</c:v>
                </c:pt>
                <c:pt idx="4">
                  <c:v>Totalt NO</c:v>
                </c:pt>
              </c:strCache>
            </c:strRef>
          </c:cat>
          <c:val>
            <c:numRef>
              <c:f>'NO Gve-Ka'!$D$46:$D$50</c:f>
              <c:numCache>
                <c:formatCode>General</c:formatCode>
                <c:ptCount val="5"/>
                <c:pt idx="0">
                  <c:v>36</c:v>
                </c:pt>
                <c:pt idx="1">
                  <c:v>0</c:v>
                </c:pt>
                <c:pt idx="2">
                  <c:v>17</c:v>
                </c:pt>
                <c:pt idx="3">
                  <c:v>3</c:v>
                </c:pt>
                <c:pt idx="4">
                  <c:v>56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484719048"/>
        <c:axId val="484716304"/>
      </c:barChart>
      <c:catAx>
        <c:axId val="484719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4716304"/>
        <c:crosses val="autoZero"/>
        <c:auto val="1"/>
        <c:lblAlgn val="ctr"/>
        <c:lblOffset val="100"/>
        <c:noMultiLvlLbl val="0"/>
      </c:catAx>
      <c:valAx>
        <c:axId val="484716304"/>
        <c:scaling>
          <c:orientation val="minMax"/>
          <c:max val="6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Antal dagar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4719048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Boden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'NO LuBo'!$A$3</c:f>
              <c:strCache>
                <c:ptCount val="1"/>
                <c:pt idx="0">
                  <c:v>Maj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388888888888891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55555555555555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11111111111111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LuBo'!$C$2:$G$2</c:f>
              <c:strCache>
                <c:ptCount val="5"/>
                <c:pt idx="0">
                  <c:v>Dag 0</c:v>
                </c:pt>
                <c:pt idx="1">
                  <c:v>Dag 1</c:v>
                </c:pt>
                <c:pt idx="2">
                  <c:v>Dag 2</c:v>
                </c:pt>
                <c:pt idx="3">
                  <c:v>Dag 3</c:v>
                </c:pt>
                <c:pt idx="4">
                  <c:v>Dag 4&lt;</c:v>
                </c:pt>
              </c:strCache>
            </c:strRef>
          </c:cat>
          <c:val>
            <c:numRef>
              <c:f>'NO LuBo'!$C$6:$G$6</c:f>
              <c:numCache>
                <c:formatCode>0%</c:formatCode>
                <c:ptCount val="5"/>
                <c:pt idx="0">
                  <c:v>0.51546391752577314</c:v>
                </c:pt>
                <c:pt idx="1">
                  <c:v>0.18556701030927836</c:v>
                </c:pt>
                <c:pt idx="2">
                  <c:v>0.15463917525773196</c:v>
                </c:pt>
                <c:pt idx="3">
                  <c:v>9.2783505154639179E-2</c:v>
                </c:pt>
                <c:pt idx="4">
                  <c:v>1.0309278350515464E-2</c:v>
                </c:pt>
              </c:numCache>
            </c:numRef>
          </c:val>
        </c:ser>
        <c:ser>
          <c:idx val="1"/>
          <c:order val="1"/>
          <c:tx>
            <c:strRef>
              <c:f>'NO LuBo'!$A$4</c:f>
              <c:strCache>
                <c:ptCount val="1"/>
                <c:pt idx="0">
                  <c:v>Juni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-4.5267489711934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LuBo'!$C$2:$G$2</c:f>
              <c:strCache>
                <c:ptCount val="5"/>
                <c:pt idx="0">
                  <c:v>Dag 0</c:v>
                </c:pt>
                <c:pt idx="1">
                  <c:v>Dag 1</c:v>
                </c:pt>
                <c:pt idx="2">
                  <c:v>Dag 2</c:v>
                </c:pt>
                <c:pt idx="3">
                  <c:v>Dag 3</c:v>
                </c:pt>
                <c:pt idx="4">
                  <c:v>Dag 4&lt;</c:v>
                </c:pt>
              </c:strCache>
            </c:strRef>
          </c:cat>
          <c:val>
            <c:numRef>
              <c:f>'NO LuBo'!$C$7:$G$7</c:f>
              <c:numCache>
                <c:formatCode>0%</c:formatCode>
                <c:ptCount val="5"/>
                <c:pt idx="0">
                  <c:v>0.45205479452054792</c:v>
                </c:pt>
                <c:pt idx="1">
                  <c:v>0.31506849315068491</c:v>
                </c:pt>
                <c:pt idx="2">
                  <c:v>0.1095890410958904</c:v>
                </c:pt>
                <c:pt idx="3">
                  <c:v>8.2191780821917804E-2</c:v>
                </c:pt>
                <c:pt idx="4">
                  <c:v>1.3698630136986301E-2</c:v>
                </c:pt>
              </c:numCache>
            </c:numRef>
          </c:val>
        </c:ser>
        <c:ser>
          <c:idx val="2"/>
          <c:order val="2"/>
          <c:tx>
            <c:strRef>
              <c:f>'NO LuBo'!$A$5</c:f>
              <c:strCache>
                <c:ptCount val="1"/>
                <c:pt idx="0">
                  <c:v>Sept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9444444444444445E-2"/>
                  <c:y val="-7.544494464011847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111111111111112E-2"/>
                  <c:y val="-1.5088988928023694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LuBo'!$C$2:$G$2</c:f>
              <c:strCache>
                <c:ptCount val="5"/>
                <c:pt idx="0">
                  <c:v>Dag 0</c:v>
                </c:pt>
                <c:pt idx="1">
                  <c:v>Dag 1</c:v>
                </c:pt>
                <c:pt idx="2">
                  <c:v>Dag 2</c:v>
                </c:pt>
                <c:pt idx="3">
                  <c:v>Dag 3</c:v>
                </c:pt>
                <c:pt idx="4">
                  <c:v>Dag 4&lt;</c:v>
                </c:pt>
              </c:strCache>
            </c:strRef>
          </c:cat>
          <c:val>
            <c:numRef>
              <c:f>'NO LuBo'!$C$8:$G$8</c:f>
              <c:numCache>
                <c:formatCode>0%</c:formatCode>
                <c:ptCount val="5"/>
                <c:pt idx="0">
                  <c:v>0.40243902439024393</c:v>
                </c:pt>
                <c:pt idx="1">
                  <c:v>0.1951219512195122</c:v>
                </c:pt>
                <c:pt idx="2">
                  <c:v>0.25609756097560976</c:v>
                </c:pt>
                <c:pt idx="3">
                  <c:v>9.7560975609756101E-2</c:v>
                </c:pt>
                <c:pt idx="4">
                  <c:v>3.6585365853658534E-2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59683264"/>
        <c:axId val="359681304"/>
      </c:barChart>
      <c:catAx>
        <c:axId val="359683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9681304"/>
        <c:crosses val="autoZero"/>
        <c:auto val="1"/>
        <c:lblAlgn val="ctr"/>
        <c:lblOffset val="100"/>
        <c:noMultiLvlLbl val="0"/>
      </c:catAx>
      <c:valAx>
        <c:axId val="359681304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Antal dagar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9683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chemeClr val="bg1"/>
    </a:solidFill>
    <a:ln w="25400" cap="flat" cmpd="sng" algn="ctr">
      <a:noFill/>
      <a:round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Boden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'NO LuBo'!$A$3</c:f>
              <c:strCache>
                <c:ptCount val="1"/>
                <c:pt idx="0">
                  <c:v>Maj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'NO LuBo'!$B$2:$G$2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LuBo'!$B$3:$G$3</c:f>
              <c:numCache>
                <c:formatCode>General</c:formatCode>
                <c:ptCount val="6"/>
                <c:pt idx="0">
                  <c:v>97</c:v>
                </c:pt>
                <c:pt idx="1">
                  <c:v>50</c:v>
                </c:pt>
                <c:pt idx="2">
                  <c:v>18</c:v>
                </c:pt>
                <c:pt idx="3">
                  <c:v>15</c:v>
                </c:pt>
                <c:pt idx="4">
                  <c:v>9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strRef>
              <c:f>'NO LuBo'!$A$4</c:f>
              <c:strCache>
                <c:ptCount val="1"/>
                <c:pt idx="0">
                  <c:v>Juni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'NO LuBo'!$B$2:$G$2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LuBo'!$B$4:$G$4</c:f>
              <c:numCache>
                <c:formatCode>General</c:formatCode>
                <c:ptCount val="6"/>
                <c:pt idx="0">
                  <c:v>73</c:v>
                </c:pt>
                <c:pt idx="1">
                  <c:v>33</c:v>
                </c:pt>
                <c:pt idx="2">
                  <c:v>23</c:v>
                </c:pt>
                <c:pt idx="3">
                  <c:v>8</c:v>
                </c:pt>
                <c:pt idx="4">
                  <c:v>6</c:v>
                </c:pt>
                <c:pt idx="5">
                  <c:v>1</c:v>
                </c:pt>
              </c:numCache>
            </c:numRef>
          </c:val>
        </c:ser>
        <c:ser>
          <c:idx val="2"/>
          <c:order val="2"/>
          <c:tx>
            <c:strRef>
              <c:f>'NO LuBo'!$A$5</c:f>
              <c:strCache>
                <c:ptCount val="1"/>
                <c:pt idx="0">
                  <c:v>Sept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'NO LuBo'!$B$2:$G$2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LuBo'!$B$5:$G$5</c:f>
              <c:numCache>
                <c:formatCode>General</c:formatCode>
                <c:ptCount val="6"/>
                <c:pt idx="0">
                  <c:v>82</c:v>
                </c:pt>
                <c:pt idx="1">
                  <c:v>33</c:v>
                </c:pt>
                <c:pt idx="2">
                  <c:v>16</c:v>
                </c:pt>
                <c:pt idx="3">
                  <c:v>21</c:v>
                </c:pt>
                <c:pt idx="4">
                  <c:v>8</c:v>
                </c:pt>
                <c:pt idx="5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81156592"/>
        <c:axId val="481159728"/>
      </c:barChart>
      <c:lineChart>
        <c:grouping val="standard"/>
        <c:varyColors val="0"/>
        <c:ser>
          <c:idx val="3"/>
          <c:order val="3"/>
          <c:tx>
            <c:strRef>
              <c:f>'NO LuBo'!$A$6</c:f>
              <c:strCache>
                <c:ptCount val="1"/>
                <c:pt idx="0">
                  <c:v>Maj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9.4444444444444497E-2"/>
                  <c:y val="1.33000831255195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08994708994709E-2"/>
                  <c:y val="-9.61105091221396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0555555555555555E-2"/>
                  <c:y val="-6.6500415627597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582010582010581E-2"/>
                  <c:y val="-7.6912679493045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1164021164020969E-2"/>
                  <c:y val="-5.58228386589290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LuBo'!$B$2:$G$2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LuBo'!$B$6:$G$6</c:f>
              <c:numCache>
                <c:formatCode>0%</c:formatCode>
                <c:ptCount val="6"/>
                <c:pt idx="1">
                  <c:v>0.51546391752577314</c:v>
                </c:pt>
                <c:pt idx="2">
                  <c:v>0.18556701030927836</c:v>
                </c:pt>
                <c:pt idx="3">
                  <c:v>0.15463917525773196</c:v>
                </c:pt>
                <c:pt idx="4">
                  <c:v>9.2783505154639179E-2</c:v>
                </c:pt>
                <c:pt idx="5">
                  <c:v>1.0309278350515464E-2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'NO LuBo'!$A$7</c:f>
              <c:strCache>
                <c:ptCount val="1"/>
                <c:pt idx="0">
                  <c:v>Juli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1.5873015873015824E-2"/>
                  <c:y val="-4.07747196738022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6455026455026457E-4"/>
                  <c:y val="-6.9388298939696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9.4312169312169306E-2"/>
                  <c:y val="-1.4245788083828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1666666666666567E-2"/>
                  <c:y val="-4.08459951680352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-4.077471967380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LuBo'!$B$2:$G$2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LuBo'!$B$7:$G$7</c:f>
              <c:numCache>
                <c:formatCode>0%</c:formatCode>
                <c:ptCount val="6"/>
                <c:pt idx="1">
                  <c:v>0.45205479452054792</c:v>
                </c:pt>
                <c:pt idx="2">
                  <c:v>0.31506849315068491</c:v>
                </c:pt>
                <c:pt idx="3">
                  <c:v>0.1095890410958904</c:v>
                </c:pt>
                <c:pt idx="4">
                  <c:v>8.2191780821917804E-2</c:v>
                </c:pt>
                <c:pt idx="5">
                  <c:v>1.3698630136986301E-2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'NO LuBo'!$A$8</c:f>
              <c:strCache>
                <c:ptCount val="1"/>
                <c:pt idx="0">
                  <c:v>Sept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9.8617881098196108E-2"/>
                  <c:y val="-6.085707176511192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062325542640549E-2"/>
                  <c:y val="-6.72477866872145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LuBo'!$B$2:$G$2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LuBo'!$B$8:$G$8</c:f>
              <c:numCache>
                <c:formatCode>0%</c:formatCode>
                <c:ptCount val="6"/>
                <c:pt idx="1">
                  <c:v>0.40243902439024393</c:v>
                </c:pt>
                <c:pt idx="2">
                  <c:v>0.1951219512195122</c:v>
                </c:pt>
                <c:pt idx="3">
                  <c:v>0.25609756097560976</c:v>
                </c:pt>
                <c:pt idx="4">
                  <c:v>9.7560975609756101E-2</c:v>
                </c:pt>
                <c:pt idx="5">
                  <c:v>3.6585365853658534E-2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1158160"/>
        <c:axId val="481156200"/>
      </c:lineChart>
      <c:catAx>
        <c:axId val="481156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1159728"/>
        <c:crosses val="autoZero"/>
        <c:auto val="1"/>
        <c:lblAlgn val="ctr"/>
        <c:lblOffset val="100"/>
        <c:noMultiLvlLbl val="0"/>
      </c:catAx>
      <c:valAx>
        <c:axId val="481159728"/>
        <c:scaling>
          <c:orientation val="minMax"/>
          <c:max val="1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Antal dagar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1156592"/>
        <c:crosses val="autoZero"/>
        <c:crossBetween val="between"/>
      </c:valAx>
      <c:valAx>
        <c:axId val="481156200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1158160"/>
        <c:crosses val="max"/>
        <c:crossBetween val="between"/>
      </c:valAx>
      <c:catAx>
        <c:axId val="4811581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811562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Luleå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'NO LuBo'!$A$12</c:f>
              <c:strCache>
                <c:ptCount val="1"/>
                <c:pt idx="0">
                  <c:v>Maj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388888888888891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55555555555555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11111111111111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LuBo'!$C$11:$G$11</c:f>
              <c:strCache>
                <c:ptCount val="5"/>
                <c:pt idx="0">
                  <c:v>Dag 0</c:v>
                </c:pt>
                <c:pt idx="1">
                  <c:v>Dag 1</c:v>
                </c:pt>
                <c:pt idx="2">
                  <c:v>Dag 2</c:v>
                </c:pt>
                <c:pt idx="3">
                  <c:v>Dag 3</c:v>
                </c:pt>
                <c:pt idx="4">
                  <c:v>Dag 4&lt;</c:v>
                </c:pt>
              </c:strCache>
            </c:strRef>
          </c:cat>
          <c:val>
            <c:numRef>
              <c:f>'NO LuBo'!$C$15:$G$15</c:f>
              <c:numCache>
                <c:formatCode>0%</c:formatCode>
                <c:ptCount val="5"/>
                <c:pt idx="0">
                  <c:v>0.37037037037037035</c:v>
                </c:pt>
                <c:pt idx="1">
                  <c:v>0.18055555555555555</c:v>
                </c:pt>
                <c:pt idx="2">
                  <c:v>0.30092592592592593</c:v>
                </c:pt>
                <c:pt idx="3">
                  <c:v>7.407407407407407E-2</c:v>
                </c:pt>
                <c:pt idx="4">
                  <c:v>3.2407407407407406E-2</c:v>
                </c:pt>
              </c:numCache>
            </c:numRef>
          </c:val>
        </c:ser>
        <c:ser>
          <c:idx val="1"/>
          <c:order val="1"/>
          <c:tx>
            <c:strRef>
              <c:f>'NO LuBo'!$A$13</c:f>
              <c:strCache>
                <c:ptCount val="1"/>
                <c:pt idx="0">
                  <c:v>Juni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-4.5267489711934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LuBo'!$C$11:$G$11</c:f>
              <c:strCache>
                <c:ptCount val="5"/>
                <c:pt idx="0">
                  <c:v>Dag 0</c:v>
                </c:pt>
                <c:pt idx="1">
                  <c:v>Dag 1</c:v>
                </c:pt>
                <c:pt idx="2">
                  <c:v>Dag 2</c:v>
                </c:pt>
                <c:pt idx="3">
                  <c:v>Dag 3</c:v>
                </c:pt>
                <c:pt idx="4">
                  <c:v>Dag 4&lt;</c:v>
                </c:pt>
              </c:strCache>
            </c:strRef>
          </c:cat>
          <c:val>
            <c:numRef>
              <c:f>'NO LuBo'!$C$16:$G$16</c:f>
              <c:numCache>
                <c:formatCode>0%</c:formatCode>
                <c:ptCount val="5"/>
                <c:pt idx="0">
                  <c:v>0.39215686274509803</c:v>
                </c:pt>
                <c:pt idx="1">
                  <c:v>0.22058823529411764</c:v>
                </c:pt>
                <c:pt idx="2">
                  <c:v>0.29901960784313725</c:v>
                </c:pt>
                <c:pt idx="3">
                  <c:v>4.9019607843137254E-2</c:v>
                </c:pt>
                <c:pt idx="4">
                  <c:v>9.8039215686274508E-3</c:v>
                </c:pt>
              </c:numCache>
            </c:numRef>
          </c:val>
        </c:ser>
        <c:ser>
          <c:idx val="2"/>
          <c:order val="2"/>
          <c:tx>
            <c:strRef>
              <c:f>'NO LuBo'!$A$14</c:f>
              <c:strCache>
                <c:ptCount val="1"/>
                <c:pt idx="0">
                  <c:v>Sept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9444444444444445E-2"/>
                  <c:y val="-7.544494464011847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111111111111112E-2"/>
                  <c:y val="-1.5088988928023694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LuBo'!$C$11:$G$11</c:f>
              <c:strCache>
                <c:ptCount val="5"/>
                <c:pt idx="0">
                  <c:v>Dag 0</c:v>
                </c:pt>
                <c:pt idx="1">
                  <c:v>Dag 1</c:v>
                </c:pt>
                <c:pt idx="2">
                  <c:v>Dag 2</c:v>
                </c:pt>
                <c:pt idx="3">
                  <c:v>Dag 3</c:v>
                </c:pt>
                <c:pt idx="4">
                  <c:v>Dag 4&lt;</c:v>
                </c:pt>
              </c:strCache>
            </c:strRef>
          </c:cat>
          <c:val>
            <c:numRef>
              <c:f>'NO LuBo'!$C$17:$G$17</c:f>
              <c:numCache>
                <c:formatCode>0%</c:formatCode>
                <c:ptCount val="5"/>
                <c:pt idx="0">
                  <c:v>0.39890710382513661</c:v>
                </c:pt>
                <c:pt idx="1">
                  <c:v>0.17486338797814208</c:v>
                </c:pt>
                <c:pt idx="2">
                  <c:v>0.2896174863387978</c:v>
                </c:pt>
                <c:pt idx="3">
                  <c:v>8.1967213114754092E-2</c:v>
                </c:pt>
                <c:pt idx="4">
                  <c:v>3.825136612021858E-2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81155416"/>
        <c:axId val="481152672"/>
      </c:barChart>
      <c:catAx>
        <c:axId val="481155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1152672"/>
        <c:crosses val="autoZero"/>
        <c:auto val="1"/>
        <c:lblAlgn val="ctr"/>
        <c:lblOffset val="100"/>
        <c:noMultiLvlLbl val="0"/>
      </c:catAx>
      <c:valAx>
        <c:axId val="481152672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Antal dagar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1155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chemeClr val="bg1"/>
    </a:solidFill>
    <a:ln w="25400" cap="flat" cmpd="sng" algn="ctr">
      <a:noFill/>
      <a:round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Luleå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'NO LuBo'!$A$12</c:f>
              <c:strCache>
                <c:ptCount val="1"/>
                <c:pt idx="0">
                  <c:v>Maj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'NO LuBo'!$B$2:$G$2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LuBo'!$B$12:$G$12</c:f>
              <c:numCache>
                <c:formatCode>General</c:formatCode>
                <c:ptCount val="6"/>
                <c:pt idx="0">
                  <c:v>216</c:v>
                </c:pt>
                <c:pt idx="1">
                  <c:v>80</c:v>
                </c:pt>
                <c:pt idx="2">
                  <c:v>39</c:v>
                </c:pt>
                <c:pt idx="3">
                  <c:v>65</c:v>
                </c:pt>
                <c:pt idx="4">
                  <c:v>16</c:v>
                </c:pt>
                <c:pt idx="5">
                  <c:v>7</c:v>
                </c:pt>
              </c:numCache>
            </c:numRef>
          </c:val>
        </c:ser>
        <c:ser>
          <c:idx val="1"/>
          <c:order val="1"/>
          <c:tx>
            <c:strRef>
              <c:f>'NO LuBo'!$A$13</c:f>
              <c:strCache>
                <c:ptCount val="1"/>
                <c:pt idx="0">
                  <c:v>Juni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'NO LuBo'!$B$2:$G$2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LuBo'!$B$13:$G$13</c:f>
              <c:numCache>
                <c:formatCode>General</c:formatCode>
                <c:ptCount val="6"/>
                <c:pt idx="0">
                  <c:v>204</c:v>
                </c:pt>
                <c:pt idx="1">
                  <c:v>80</c:v>
                </c:pt>
                <c:pt idx="2">
                  <c:v>45</c:v>
                </c:pt>
                <c:pt idx="3">
                  <c:v>61</c:v>
                </c:pt>
                <c:pt idx="4">
                  <c:v>10</c:v>
                </c:pt>
                <c:pt idx="5">
                  <c:v>2</c:v>
                </c:pt>
              </c:numCache>
            </c:numRef>
          </c:val>
        </c:ser>
        <c:ser>
          <c:idx val="2"/>
          <c:order val="2"/>
          <c:tx>
            <c:strRef>
              <c:f>'NO LuBo'!$A$14</c:f>
              <c:strCache>
                <c:ptCount val="1"/>
                <c:pt idx="0">
                  <c:v>Sept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'NO LuBo'!$B$2:$G$2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LuBo'!$B$14:$G$14</c:f>
              <c:numCache>
                <c:formatCode>General</c:formatCode>
                <c:ptCount val="6"/>
                <c:pt idx="0">
                  <c:v>183</c:v>
                </c:pt>
                <c:pt idx="1">
                  <c:v>73</c:v>
                </c:pt>
                <c:pt idx="2">
                  <c:v>32</c:v>
                </c:pt>
                <c:pt idx="3">
                  <c:v>53</c:v>
                </c:pt>
                <c:pt idx="4">
                  <c:v>15</c:v>
                </c:pt>
                <c:pt idx="5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81153456"/>
        <c:axId val="481158944"/>
      </c:barChart>
      <c:lineChart>
        <c:grouping val="standard"/>
        <c:varyColors val="0"/>
        <c:ser>
          <c:idx val="3"/>
          <c:order val="3"/>
          <c:tx>
            <c:strRef>
              <c:f>'NO LuBo'!$A$15</c:f>
              <c:strCache>
                <c:ptCount val="1"/>
                <c:pt idx="0">
                  <c:v>Maj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9.4444444444444497E-2"/>
                  <c:y val="1.33000831255195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08994708994709E-2"/>
                  <c:y val="-9.61105091221396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0555555555555555E-2"/>
                  <c:y val="-6.6500415627597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582010582010581E-2"/>
                  <c:y val="-7.6912679493045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1164021164020969E-2"/>
                  <c:y val="-5.58228386589290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LuBo'!$B$2:$G$2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LuBo'!$B$15:$G$15</c:f>
              <c:numCache>
                <c:formatCode>0%</c:formatCode>
                <c:ptCount val="6"/>
                <c:pt idx="1">
                  <c:v>0.37037037037037035</c:v>
                </c:pt>
                <c:pt idx="2">
                  <c:v>0.18055555555555555</c:v>
                </c:pt>
                <c:pt idx="3">
                  <c:v>0.30092592592592593</c:v>
                </c:pt>
                <c:pt idx="4">
                  <c:v>7.407407407407407E-2</c:v>
                </c:pt>
                <c:pt idx="5">
                  <c:v>3.2407407407407406E-2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'NO LuBo'!$A$16</c:f>
              <c:strCache>
                <c:ptCount val="1"/>
                <c:pt idx="0">
                  <c:v>Juli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1.5873015873015824E-2"/>
                  <c:y val="-4.07747196738022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6455026455026457E-4"/>
                  <c:y val="-6.9388298939696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9.4312169312169306E-2"/>
                  <c:y val="-1.4245788083828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1666666666666567E-2"/>
                  <c:y val="-4.08459951680352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-4.077471967380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LuBo'!$B$2:$G$2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LuBo'!$B$16:$G$16</c:f>
              <c:numCache>
                <c:formatCode>0%</c:formatCode>
                <c:ptCount val="6"/>
                <c:pt idx="1">
                  <c:v>0.39215686274509803</c:v>
                </c:pt>
                <c:pt idx="2">
                  <c:v>0.22058823529411764</c:v>
                </c:pt>
                <c:pt idx="3">
                  <c:v>0.29901960784313725</c:v>
                </c:pt>
                <c:pt idx="4">
                  <c:v>4.9019607843137254E-2</c:v>
                </c:pt>
                <c:pt idx="5">
                  <c:v>9.8039215686274508E-3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'NO LuBo'!$A$17</c:f>
              <c:strCache>
                <c:ptCount val="1"/>
                <c:pt idx="0">
                  <c:v>Sept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9.8617881098196108E-2"/>
                  <c:y val="-6.085707176511192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062325542640549E-2"/>
                  <c:y val="-6.72477866872145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LuBo'!$B$2:$G$2</c:f>
              <c:strCache>
                <c:ptCount val="6"/>
                <c:pt idx="0">
                  <c:v>Antal vtf</c:v>
                </c:pt>
                <c:pt idx="1">
                  <c:v>Dag 0</c:v>
                </c:pt>
                <c:pt idx="2">
                  <c:v>Dag 1</c:v>
                </c:pt>
                <c:pt idx="3">
                  <c:v>Dag 2</c:v>
                </c:pt>
                <c:pt idx="4">
                  <c:v>Dag 3</c:v>
                </c:pt>
                <c:pt idx="5">
                  <c:v>Dag 4&lt;</c:v>
                </c:pt>
              </c:strCache>
            </c:strRef>
          </c:cat>
          <c:val>
            <c:numRef>
              <c:f>'NO LuBo'!$B$17:$G$17</c:f>
              <c:numCache>
                <c:formatCode>0%</c:formatCode>
                <c:ptCount val="6"/>
                <c:pt idx="1">
                  <c:v>0.39890710382513661</c:v>
                </c:pt>
                <c:pt idx="2">
                  <c:v>0.17486338797814208</c:v>
                </c:pt>
                <c:pt idx="3">
                  <c:v>0.2896174863387978</c:v>
                </c:pt>
                <c:pt idx="4">
                  <c:v>8.1967213114754092E-2</c:v>
                </c:pt>
                <c:pt idx="5">
                  <c:v>3.825136612021858E-2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1153848"/>
        <c:axId val="481157768"/>
      </c:lineChart>
      <c:catAx>
        <c:axId val="481153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1158944"/>
        <c:crosses val="autoZero"/>
        <c:auto val="1"/>
        <c:lblAlgn val="ctr"/>
        <c:lblOffset val="100"/>
        <c:noMultiLvlLbl val="0"/>
      </c:catAx>
      <c:valAx>
        <c:axId val="481158944"/>
        <c:scaling>
          <c:orientation val="minMax"/>
          <c:max val="2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Antal dagar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1153456"/>
        <c:crosses val="autoZero"/>
        <c:crossBetween val="between"/>
        <c:majorUnit val="20"/>
      </c:valAx>
      <c:valAx>
        <c:axId val="481157768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1153848"/>
        <c:crosses val="max"/>
        <c:crossBetween val="between"/>
      </c:valAx>
      <c:catAx>
        <c:axId val="4811538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8115776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NO</a:t>
            </a:r>
            <a:r>
              <a:rPr lang="en-US" baseline="0"/>
              <a:t> LuBo - Antal betalningsansvars dagar</a:t>
            </a:r>
            <a:endParaRPr lang="en-US"/>
          </a:p>
        </c:rich>
      </c:tx>
      <c:layout>
        <c:manualLayout>
          <c:xMode val="edge"/>
          <c:yMode val="edge"/>
          <c:x val="0.21165547192264522"/>
          <c:y val="4.5388590950235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'NO LuBo'!$B$29</c:f>
              <c:strCache>
                <c:ptCount val="1"/>
                <c:pt idx="0">
                  <c:v>Maj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LuBo'!$A$30:$A$32</c:f>
              <c:strCache>
                <c:ptCount val="3"/>
                <c:pt idx="0">
                  <c:v>Boden</c:v>
                </c:pt>
                <c:pt idx="1">
                  <c:v>Luleå</c:v>
                </c:pt>
                <c:pt idx="2">
                  <c:v>Totalt NO</c:v>
                </c:pt>
              </c:strCache>
            </c:strRef>
          </c:cat>
          <c:val>
            <c:numRef>
              <c:f>'NO LuBo'!$B$30:$B$32</c:f>
              <c:numCache>
                <c:formatCode>General</c:formatCode>
                <c:ptCount val="3"/>
                <c:pt idx="0">
                  <c:v>5</c:v>
                </c:pt>
                <c:pt idx="1">
                  <c:v>11</c:v>
                </c:pt>
                <c:pt idx="2">
                  <c:v>16</c:v>
                </c:pt>
              </c:numCache>
            </c:numRef>
          </c:val>
        </c:ser>
        <c:ser>
          <c:idx val="1"/>
          <c:order val="1"/>
          <c:tx>
            <c:strRef>
              <c:f>'NO LuBo'!$C$29</c:f>
              <c:strCache>
                <c:ptCount val="1"/>
                <c:pt idx="0">
                  <c:v>Juli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LuBo'!$A$30:$A$32</c:f>
              <c:strCache>
                <c:ptCount val="3"/>
                <c:pt idx="0">
                  <c:v>Boden</c:v>
                </c:pt>
                <c:pt idx="1">
                  <c:v>Luleå</c:v>
                </c:pt>
                <c:pt idx="2">
                  <c:v>Totalt NO</c:v>
                </c:pt>
              </c:strCache>
            </c:strRef>
          </c:cat>
          <c:val>
            <c:numRef>
              <c:f>'NO LuBo'!$C$30:$C$32</c:f>
              <c:numCache>
                <c:formatCode>General</c:formatCode>
                <c:ptCount val="3"/>
                <c:pt idx="0">
                  <c:v>11</c:v>
                </c:pt>
                <c:pt idx="1">
                  <c:v>7</c:v>
                </c:pt>
                <c:pt idx="2">
                  <c:v>18</c:v>
                </c:pt>
              </c:numCache>
            </c:numRef>
          </c:val>
        </c:ser>
        <c:ser>
          <c:idx val="2"/>
          <c:order val="2"/>
          <c:tx>
            <c:strRef>
              <c:f>'NO LuBo'!$D$29</c:f>
              <c:strCache>
                <c:ptCount val="1"/>
                <c:pt idx="0">
                  <c:v>Sept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'NO LuBo'!$A$30:$A$32</c:f>
              <c:strCache>
                <c:ptCount val="3"/>
                <c:pt idx="0">
                  <c:v>Boden</c:v>
                </c:pt>
                <c:pt idx="1">
                  <c:v>Luleå</c:v>
                </c:pt>
                <c:pt idx="2">
                  <c:v>Totalt NO</c:v>
                </c:pt>
              </c:strCache>
            </c:strRef>
          </c:cat>
          <c:val>
            <c:numRef>
              <c:f>'NO LuBo'!$D$30:$D$32</c:f>
              <c:numCache>
                <c:formatCode>General</c:formatCode>
                <c:ptCount val="3"/>
                <c:pt idx="0">
                  <c:v>16</c:v>
                </c:pt>
                <c:pt idx="1">
                  <c:v>12</c:v>
                </c:pt>
                <c:pt idx="2">
                  <c:v>28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481160120"/>
        <c:axId val="481155808"/>
      </c:barChart>
      <c:catAx>
        <c:axId val="481160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1155808"/>
        <c:crosses val="autoZero"/>
        <c:auto val="1"/>
        <c:lblAlgn val="ctr"/>
        <c:lblOffset val="100"/>
        <c:noMultiLvlLbl val="0"/>
      </c:catAx>
      <c:valAx>
        <c:axId val="481155808"/>
        <c:scaling>
          <c:orientation val="minMax"/>
          <c:max val="3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Antal dagar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1160120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2019-10-18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Våra nya mallar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 smtClean="0"/>
              <a:t>Markera den sida i presentationen som du </a:t>
            </a:r>
            <a:br>
              <a:rPr lang="sv-SE" sz="1200" b="0" u="none" kern="0" dirty="0" smtClean="0"/>
            </a:br>
            <a:r>
              <a:rPr lang="sv-SE" sz="1200" b="0" u="none" kern="0" dirty="0" smtClean="0"/>
              <a:t>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 smtClean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1.xml"/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3643654"/>
              </p:ext>
            </p:extLst>
          </p:nvPr>
        </p:nvGraphicFramePr>
        <p:xfrm>
          <a:off x="4768850" y="1028216"/>
          <a:ext cx="4047838" cy="2953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ruta 5"/>
          <p:cNvSpPr txBox="1"/>
          <p:nvPr/>
        </p:nvSpPr>
        <p:spPr>
          <a:xfrm>
            <a:off x="959006" y="89210"/>
            <a:ext cx="6853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dirty="0" smtClean="0"/>
              <a:t>Antal dagar patienten varit utskrivningsklar innan utskrivning från </a:t>
            </a:r>
            <a:br>
              <a:rPr lang="sv-SE" dirty="0" smtClean="0"/>
            </a:br>
            <a:r>
              <a:rPr lang="sv-SE" dirty="0" smtClean="0"/>
              <a:t>slutenvården för hela länet</a:t>
            </a:r>
            <a:endParaRPr lang="sv-SE" dirty="0"/>
          </a:p>
        </p:txBody>
      </p:sp>
      <p:grpSp>
        <p:nvGrpSpPr>
          <p:cNvPr id="8" name="Grupp 7"/>
          <p:cNvGrpSpPr/>
          <p:nvPr/>
        </p:nvGrpSpPr>
        <p:grpSpPr>
          <a:xfrm>
            <a:off x="484529" y="1028216"/>
            <a:ext cx="4093821" cy="3111499"/>
            <a:chOff x="484529" y="1028216"/>
            <a:chExt cx="4093821" cy="3111499"/>
          </a:xfrm>
        </p:grpSpPr>
        <p:graphicFrame>
          <p:nvGraphicFramePr>
            <p:cNvPr id="4" name="Diagram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266302239"/>
                </p:ext>
              </p:extLst>
            </p:nvPr>
          </p:nvGraphicFramePr>
          <p:xfrm>
            <a:off x="484529" y="1028216"/>
            <a:ext cx="4093821" cy="311149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7" name="textruta 6"/>
            <p:cNvSpPr txBox="1"/>
            <p:nvPr/>
          </p:nvSpPr>
          <p:spPr>
            <a:xfrm>
              <a:off x="1443869" y="3563217"/>
              <a:ext cx="21531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000" dirty="0" smtClean="0"/>
                <a:t>Antal dagar innan utskrivning efter </a:t>
              </a:r>
            </a:p>
            <a:p>
              <a:r>
                <a:rPr lang="sv-SE" sz="1000" dirty="0" smtClean="0"/>
                <a:t>utskrivningsklarmeddelande</a:t>
              </a:r>
              <a:endParaRPr lang="sv-SE" sz="1000" dirty="0"/>
            </a:p>
          </p:txBody>
        </p:sp>
      </p:grpSp>
      <p:pic>
        <p:nvPicPr>
          <p:cNvPr id="9" name="Bildobjekt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07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869174" y="89210"/>
            <a:ext cx="70328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dirty="0" smtClean="0"/>
              <a:t>Antal dagar patienten varit utskrivningsklar innan utskrivning från </a:t>
            </a:r>
            <a:br>
              <a:rPr lang="sv-SE" dirty="0" smtClean="0"/>
            </a:br>
            <a:r>
              <a:rPr lang="sv-SE" dirty="0" smtClean="0"/>
              <a:t>slutenvården för Älvsbyns kommun</a:t>
            </a:r>
            <a:endParaRPr lang="sv-SE" dirty="0"/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3268655"/>
              </p:ext>
            </p:extLst>
          </p:nvPr>
        </p:nvGraphicFramePr>
        <p:xfrm>
          <a:off x="0" y="1319213"/>
          <a:ext cx="4619625" cy="2505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Diagra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8826889"/>
              </p:ext>
            </p:extLst>
          </p:nvPr>
        </p:nvGraphicFramePr>
        <p:xfrm>
          <a:off x="4572000" y="1309689"/>
          <a:ext cx="4572000" cy="2514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Bildobjekt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88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3531321"/>
              </p:ext>
            </p:extLst>
          </p:nvPr>
        </p:nvGraphicFramePr>
        <p:xfrm>
          <a:off x="1547812" y="1304925"/>
          <a:ext cx="6048375" cy="253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24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606348" y="89210"/>
            <a:ext cx="75584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dirty="0" smtClean="0"/>
              <a:t>Antal dagar patienten varit utskrivningsklar innan utskrivning från </a:t>
            </a:r>
            <a:br>
              <a:rPr lang="sv-SE" dirty="0" smtClean="0"/>
            </a:br>
            <a:r>
              <a:rPr lang="sv-SE" dirty="0" smtClean="0"/>
              <a:t>slutenvården för Haparanda, Kalix, Överkalix, Övertorneå kommun totalt</a:t>
            </a:r>
            <a:endParaRPr lang="sv-SE" dirty="0"/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9168472"/>
              </p:ext>
            </p:extLst>
          </p:nvPr>
        </p:nvGraphicFramePr>
        <p:xfrm>
          <a:off x="4813788" y="1082919"/>
          <a:ext cx="4330212" cy="2987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Diagra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835029"/>
              </p:ext>
            </p:extLst>
          </p:nvPr>
        </p:nvGraphicFramePr>
        <p:xfrm>
          <a:off x="0" y="1063869"/>
          <a:ext cx="4813788" cy="3006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Bildobjekt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76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959007" y="89210"/>
            <a:ext cx="6853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dirty="0"/>
              <a:t>Antal dagar patienten varit utskrivningsklar innan utskrivning från </a:t>
            </a:r>
            <a:br>
              <a:rPr lang="sv-SE" dirty="0"/>
            </a:br>
            <a:r>
              <a:rPr lang="sv-SE" dirty="0"/>
              <a:t>slutenvården för </a:t>
            </a:r>
            <a:r>
              <a:rPr lang="sv-SE" dirty="0" smtClean="0"/>
              <a:t>Haparanda kommun</a:t>
            </a:r>
            <a:endParaRPr lang="sv-SE" dirty="0"/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5261173"/>
              </p:ext>
            </p:extLst>
          </p:nvPr>
        </p:nvGraphicFramePr>
        <p:xfrm>
          <a:off x="4683512" y="1343024"/>
          <a:ext cx="4460487" cy="247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Diagra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5803692"/>
              </p:ext>
            </p:extLst>
          </p:nvPr>
        </p:nvGraphicFramePr>
        <p:xfrm>
          <a:off x="1101" y="1343024"/>
          <a:ext cx="4682412" cy="247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Bildobjekt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42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959007" y="89210"/>
            <a:ext cx="6853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dirty="0" smtClean="0"/>
              <a:t>Antal dagar patienten varit utskrivningsklar innan utskrivning från </a:t>
            </a:r>
            <a:br>
              <a:rPr lang="sv-SE" dirty="0" smtClean="0"/>
            </a:br>
            <a:r>
              <a:rPr lang="sv-SE" dirty="0" smtClean="0"/>
              <a:t>slutenvården för Kalix kommun</a:t>
            </a:r>
            <a:endParaRPr lang="sv-SE" dirty="0"/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6941482"/>
              </p:ext>
            </p:extLst>
          </p:nvPr>
        </p:nvGraphicFramePr>
        <p:xfrm>
          <a:off x="4841698" y="1213856"/>
          <a:ext cx="4302302" cy="2600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Diagra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8134438"/>
              </p:ext>
            </p:extLst>
          </p:nvPr>
        </p:nvGraphicFramePr>
        <p:xfrm>
          <a:off x="-11657" y="1232906"/>
          <a:ext cx="4853354" cy="258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Bildobjekt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99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959007" y="89210"/>
            <a:ext cx="6853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dirty="0"/>
              <a:t>Antal dagar patienten varit utskrivningsklar innan utskrivning från </a:t>
            </a:r>
            <a:br>
              <a:rPr lang="sv-SE" dirty="0"/>
            </a:br>
            <a:r>
              <a:rPr lang="sv-SE" dirty="0"/>
              <a:t>slutenvården för </a:t>
            </a:r>
            <a:r>
              <a:rPr lang="sv-SE" dirty="0" smtClean="0"/>
              <a:t>Överkalix kommun</a:t>
            </a:r>
            <a:endParaRPr lang="sv-SE" dirty="0"/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6983378"/>
              </p:ext>
            </p:extLst>
          </p:nvPr>
        </p:nvGraphicFramePr>
        <p:xfrm>
          <a:off x="4774224" y="1281479"/>
          <a:ext cx="4369776" cy="2599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Diagra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8333098"/>
              </p:ext>
            </p:extLst>
          </p:nvPr>
        </p:nvGraphicFramePr>
        <p:xfrm>
          <a:off x="0" y="1281479"/>
          <a:ext cx="4774223" cy="2599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Bildobjekt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12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959007" y="89210"/>
            <a:ext cx="6853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dirty="0"/>
              <a:t>Antal dagar patienten varit utskrivningsklar innan utskrivning från </a:t>
            </a:r>
            <a:br>
              <a:rPr lang="sv-SE" dirty="0"/>
            </a:br>
            <a:r>
              <a:rPr lang="sv-SE" dirty="0"/>
              <a:t>slutenvården för </a:t>
            </a:r>
            <a:r>
              <a:rPr lang="sv-SE" dirty="0" smtClean="0"/>
              <a:t>Övertorneå kommun</a:t>
            </a:r>
            <a:endParaRPr lang="sv-SE" dirty="0"/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6798172"/>
              </p:ext>
            </p:extLst>
          </p:nvPr>
        </p:nvGraphicFramePr>
        <p:xfrm>
          <a:off x="4661210" y="1120287"/>
          <a:ext cx="4423317" cy="2827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Diagra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8698004"/>
              </p:ext>
            </p:extLst>
          </p:nvPr>
        </p:nvGraphicFramePr>
        <p:xfrm>
          <a:off x="0" y="1120287"/>
          <a:ext cx="4661210" cy="2723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Bildobjekt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59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0981793"/>
              </p:ext>
            </p:extLst>
          </p:nvPr>
        </p:nvGraphicFramePr>
        <p:xfrm>
          <a:off x="1677499" y="1211140"/>
          <a:ext cx="5789002" cy="2721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1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862828" y="89210"/>
            <a:ext cx="70455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dirty="0" smtClean="0"/>
              <a:t>Antal dagar patienten varit utskrivningsklar innan utskrivning från </a:t>
            </a:r>
            <a:br>
              <a:rPr lang="sv-SE" dirty="0" smtClean="0"/>
            </a:br>
            <a:r>
              <a:rPr lang="sv-SE" dirty="0" smtClean="0"/>
              <a:t>slutenvården för Gällivare, Jokkmokk, Kiruna, Pajala kommun totalt</a:t>
            </a:r>
            <a:endParaRPr lang="sv-SE" dirty="0"/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0763749"/>
              </p:ext>
            </p:extLst>
          </p:nvPr>
        </p:nvGraphicFramePr>
        <p:xfrm>
          <a:off x="4818604" y="1114425"/>
          <a:ext cx="4325396" cy="294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Diagra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8445507"/>
              </p:ext>
            </p:extLst>
          </p:nvPr>
        </p:nvGraphicFramePr>
        <p:xfrm>
          <a:off x="23813" y="1095375"/>
          <a:ext cx="4786312" cy="2962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Bildobjekt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1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862827" y="89210"/>
            <a:ext cx="70455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dirty="0"/>
              <a:t>Antal dagar patienten varit utskrivningsklar innan utskrivning från </a:t>
            </a:r>
            <a:br>
              <a:rPr lang="sv-SE" dirty="0"/>
            </a:br>
            <a:r>
              <a:rPr lang="sv-SE" dirty="0"/>
              <a:t>slutenvården för </a:t>
            </a:r>
            <a:r>
              <a:rPr lang="sv-SE" dirty="0" smtClean="0"/>
              <a:t>Gällivare kommun</a:t>
            </a:r>
            <a:endParaRPr lang="sv-SE" dirty="0"/>
          </a:p>
        </p:txBody>
      </p:sp>
      <p:graphicFrame>
        <p:nvGraphicFramePr>
          <p:cNvPr id="10" name="Diagram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2559926"/>
              </p:ext>
            </p:extLst>
          </p:nvPr>
        </p:nvGraphicFramePr>
        <p:xfrm>
          <a:off x="4786312" y="1109662"/>
          <a:ext cx="4357688" cy="2990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Diagram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4283974"/>
              </p:ext>
            </p:extLst>
          </p:nvPr>
        </p:nvGraphicFramePr>
        <p:xfrm>
          <a:off x="0" y="1081087"/>
          <a:ext cx="4786312" cy="3019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Bildobjekt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73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959006" y="89210"/>
            <a:ext cx="6853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dirty="0" smtClean="0"/>
              <a:t>Antal dagar patienten varit utskrivningsklar innan utskrivning från </a:t>
            </a:r>
            <a:br>
              <a:rPr lang="sv-SE" dirty="0" smtClean="0"/>
            </a:br>
            <a:r>
              <a:rPr lang="sv-SE" dirty="0" smtClean="0"/>
              <a:t>slutenvården för Luleå/Boden kommun totalt</a:t>
            </a:r>
            <a:endParaRPr lang="sv-SE" dirty="0"/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2758960"/>
              </p:ext>
            </p:extLst>
          </p:nvPr>
        </p:nvGraphicFramePr>
        <p:xfrm>
          <a:off x="4720683" y="1078271"/>
          <a:ext cx="4350273" cy="2928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Diagra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2441907"/>
              </p:ext>
            </p:extLst>
          </p:nvPr>
        </p:nvGraphicFramePr>
        <p:xfrm>
          <a:off x="-1" y="1070677"/>
          <a:ext cx="4586869" cy="2936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Bildobjekt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5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862827" y="89210"/>
            <a:ext cx="70455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dirty="0"/>
              <a:t>Antal dagar patienten varit utskrivningsklar innan utskrivning från </a:t>
            </a:r>
            <a:br>
              <a:rPr lang="sv-SE" dirty="0"/>
            </a:br>
            <a:r>
              <a:rPr lang="sv-SE" dirty="0"/>
              <a:t>slutenvården för </a:t>
            </a:r>
            <a:r>
              <a:rPr lang="sv-SE" dirty="0" smtClean="0"/>
              <a:t>Jokkmokk kommun</a:t>
            </a:r>
            <a:endParaRPr lang="sv-SE" dirty="0"/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8980183"/>
              </p:ext>
            </p:extLst>
          </p:nvPr>
        </p:nvGraphicFramePr>
        <p:xfrm>
          <a:off x="4785461" y="1053673"/>
          <a:ext cx="4358539" cy="3079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357638"/>
              </p:ext>
            </p:extLst>
          </p:nvPr>
        </p:nvGraphicFramePr>
        <p:xfrm>
          <a:off x="0" y="1053673"/>
          <a:ext cx="4786313" cy="3019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Bildobjekt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52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862827" y="89210"/>
            <a:ext cx="70455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dirty="0"/>
              <a:t>Antal dagar patienten varit utskrivningsklar innan utskrivning från </a:t>
            </a:r>
            <a:br>
              <a:rPr lang="sv-SE" dirty="0"/>
            </a:br>
            <a:r>
              <a:rPr lang="sv-SE" dirty="0"/>
              <a:t>slutenvården för </a:t>
            </a:r>
            <a:r>
              <a:rPr lang="sv-SE" dirty="0" smtClean="0"/>
              <a:t>Kiruna kommun</a:t>
            </a:r>
            <a:endParaRPr lang="sv-SE" dirty="0"/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7521311"/>
              </p:ext>
            </p:extLst>
          </p:nvPr>
        </p:nvGraphicFramePr>
        <p:xfrm>
          <a:off x="4810125" y="1110940"/>
          <a:ext cx="4251054" cy="3013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7054724"/>
              </p:ext>
            </p:extLst>
          </p:nvPr>
        </p:nvGraphicFramePr>
        <p:xfrm>
          <a:off x="23813" y="1000125"/>
          <a:ext cx="4786312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Bildobjekt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39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862827" y="89210"/>
            <a:ext cx="70455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dirty="0"/>
              <a:t>Antal dagar patienten varit utskrivningsklar innan utskrivning från </a:t>
            </a:r>
            <a:br>
              <a:rPr lang="sv-SE" dirty="0"/>
            </a:br>
            <a:r>
              <a:rPr lang="sv-SE" dirty="0"/>
              <a:t>slutenvården för </a:t>
            </a:r>
            <a:r>
              <a:rPr lang="sv-SE" dirty="0" smtClean="0"/>
              <a:t>Pajala kommun</a:t>
            </a:r>
            <a:endParaRPr lang="sv-SE" dirty="0"/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3736097"/>
              </p:ext>
            </p:extLst>
          </p:nvPr>
        </p:nvGraphicFramePr>
        <p:xfrm>
          <a:off x="4827316" y="1151596"/>
          <a:ext cx="4316684" cy="293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8399443"/>
              </p:ext>
            </p:extLst>
          </p:nvPr>
        </p:nvGraphicFramePr>
        <p:xfrm>
          <a:off x="0" y="1123021"/>
          <a:ext cx="4786312" cy="2962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Bildobjekt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24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4205348"/>
              </p:ext>
            </p:extLst>
          </p:nvPr>
        </p:nvGraphicFramePr>
        <p:xfrm>
          <a:off x="1592262" y="1241425"/>
          <a:ext cx="5959475" cy="2660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93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959006" y="89210"/>
            <a:ext cx="6853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dirty="0" smtClean="0"/>
              <a:t>Antal dagar patienten varit utskrivningsklar innan utskrivning från </a:t>
            </a:r>
            <a:br>
              <a:rPr lang="sv-SE" dirty="0" smtClean="0"/>
            </a:br>
            <a:r>
              <a:rPr lang="sv-SE" dirty="0" smtClean="0"/>
              <a:t>slutenvården för Boden kommun</a:t>
            </a:r>
            <a:endParaRPr lang="sv-SE" dirty="0"/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7710927"/>
              </p:ext>
            </p:extLst>
          </p:nvPr>
        </p:nvGraphicFramePr>
        <p:xfrm>
          <a:off x="4689669" y="1078532"/>
          <a:ext cx="4357688" cy="2903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Diagra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0730412"/>
              </p:ext>
            </p:extLst>
          </p:nvPr>
        </p:nvGraphicFramePr>
        <p:xfrm>
          <a:off x="28459" y="1078532"/>
          <a:ext cx="4661210" cy="2977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Bildobjekt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65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959006" y="89210"/>
            <a:ext cx="6853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dirty="0" smtClean="0"/>
              <a:t>Antal dagar patienten varit utskrivningsklar innan utskrivning från </a:t>
            </a:r>
            <a:br>
              <a:rPr lang="sv-SE" dirty="0" smtClean="0"/>
            </a:br>
            <a:r>
              <a:rPr lang="sv-SE" dirty="0" smtClean="0"/>
              <a:t>slutenvården för Luleå kommun</a:t>
            </a:r>
            <a:endParaRPr lang="sv-SE" dirty="0"/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3084161"/>
              </p:ext>
            </p:extLst>
          </p:nvPr>
        </p:nvGraphicFramePr>
        <p:xfrm>
          <a:off x="4690947" y="1112837"/>
          <a:ext cx="4344214" cy="291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Diagra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9228370"/>
              </p:ext>
            </p:extLst>
          </p:nvPr>
        </p:nvGraphicFramePr>
        <p:xfrm>
          <a:off x="1" y="1112836"/>
          <a:ext cx="4594302" cy="2917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Bildobjekt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11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2620295"/>
              </p:ext>
            </p:extLst>
          </p:nvPr>
        </p:nvGraphicFramePr>
        <p:xfrm>
          <a:off x="2079741" y="1004636"/>
          <a:ext cx="4611688" cy="2568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23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869174" y="89210"/>
            <a:ext cx="70328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dirty="0" smtClean="0"/>
              <a:t>Antal dagar patienten varit utskrivningsklar innan utskrivning från </a:t>
            </a:r>
            <a:br>
              <a:rPr lang="sv-SE" dirty="0" smtClean="0"/>
            </a:br>
            <a:r>
              <a:rPr lang="sv-SE" dirty="0" smtClean="0"/>
              <a:t>slutenvården för Arjeplog/Arvidsjaur/Piteå/Älvsbyns kommun totalt</a:t>
            </a:r>
            <a:endParaRPr lang="sv-SE" dirty="0"/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9802487"/>
              </p:ext>
            </p:extLst>
          </p:nvPr>
        </p:nvGraphicFramePr>
        <p:xfrm>
          <a:off x="57150" y="1208165"/>
          <a:ext cx="4619625" cy="275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Diagra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9610580"/>
              </p:ext>
            </p:extLst>
          </p:nvPr>
        </p:nvGraphicFramePr>
        <p:xfrm>
          <a:off x="4676774" y="1198641"/>
          <a:ext cx="4467225" cy="2762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Bildobjekt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00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869174" y="89210"/>
            <a:ext cx="70328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dirty="0" smtClean="0"/>
              <a:t>Antal dagar patienten varit utskrivningsklar innan utskrivning från </a:t>
            </a:r>
            <a:br>
              <a:rPr lang="sv-SE" dirty="0" smtClean="0"/>
            </a:br>
            <a:r>
              <a:rPr lang="sv-SE" dirty="0" smtClean="0"/>
              <a:t>slutenvården för Arjeplog kommun</a:t>
            </a:r>
            <a:endParaRPr lang="sv-SE" dirty="0"/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2996577"/>
              </p:ext>
            </p:extLst>
          </p:nvPr>
        </p:nvGraphicFramePr>
        <p:xfrm>
          <a:off x="0" y="1319213"/>
          <a:ext cx="4572000" cy="248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Diagra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5127396"/>
              </p:ext>
            </p:extLst>
          </p:nvPr>
        </p:nvGraphicFramePr>
        <p:xfrm>
          <a:off x="4572000" y="1304925"/>
          <a:ext cx="4572000" cy="2514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Bildobjekt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23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869174" y="89210"/>
            <a:ext cx="70328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dirty="0" smtClean="0"/>
              <a:t>Antal dagar patienten varit utskrivningsklar innan utskrivning från </a:t>
            </a:r>
            <a:br>
              <a:rPr lang="sv-SE" dirty="0" smtClean="0"/>
            </a:br>
            <a:r>
              <a:rPr lang="sv-SE" dirty="0" smtClean="0"/>
              <a:t>slutenvården för Arvidsjaur kommun</a:t>
            </a:r>
            <a:endParaRPr lang="sv-SE" dirty="0"/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6521795"/>
              </p:ext>
            </p:extLst>
          </p:nvPr>
        </p:nvGraphicFramePr>
        <p:xfrm>
          <a:off x="0" y="1267755"/>
          <a:ext cx="4572000" cy="248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Diagra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9091287"/>
              </p:ext>
            </p:extLst>
          </p:nvPr>
        </p:nvGraphicFramePr>
        <p:xfrm>
          <a:off x="4572000" y="1267755"/>
          <a:ext cx="4572000" cy="2514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Bildobjekt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20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869174" y="89210"/>
            <a:ext cx="70328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dirty="0" smtClean="0"/>
              <a:t>Antal dagar patienten varit utskrivningsklar innan utskrivning från </a:t>
            </a:r>
            <a:br>
              <a:rPr lang="sv-SE" dirty="0" smtClean="0"/>
            </a:br>
            <a:r>
              <a:rPr lang="sv-SE" dirty="0" smtClean="0"/>
              <a:t>slutenvården för Piteå kommun</a:t>
            </a:r>
            <a:endParaRPr lang="sv-SE" dirty="0"/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3279940"/>
              </p:ext>
            </p:extLst>
          </p:nvPr>
        </p:nvGraphicFramePr>
        <p:xfrm>
          <a:off x="4572000" y="1282042"/>
          <a:ext cx="4572000" cy="248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Diagra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5368459"/>
              </p:ext>
            </p:extLst>
          </p:nvPr>
        </p:nvGraphicFramePr>
        <p:xfrm>
          <a:off x="0" y="1282042"/>
          <a:ext cx="4572000" cy="248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Bildobjekt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09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Diarienummer xmlns="http://schemas.microsoft.com/sharepoint/v3" xsi:nil="true"/>
    <VersionComment xmlns="http://schemas.microsoft.com/sharepoint/v3">Inga förändringar - nypublicering</VersionComment>
    <NLLModifiedBy xmlns="http://schemas.microsoft.com/sharepoint/v3">Tanja Bäckström</NLLModifiedBy>
    <NLLDocumentIDValue xmlns="http://schemas.microsoft.com/sharepoint/v3">ARBGRP378-3-137</NLLDocumentIDValue>
    <NLLInformationclass xmlns="http://schemas.microsoft.com/sharepoint/v3">Publik</NLLInformationclass>
    <AnsvarigQuickpart xmlns="http://schemas.microsoft.com/sharepoint/v3">Anna Engman</AnsvarigQuickpart>
    <NLLPublished xmlns="http://schemas.microsoft.com/sharepoint/v3" xsi:nil="true"/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 Norrbotten</TermName>
          <TermId xmlns="http://schemas.microsoft.com/office/infopath/2007/PartnerControls">2ac66d7d-7456-4491-b0c4-3e1d538f92db</TermId>
        </TermInfo>
      </Terms>
    </NLLStakeholderTaxHTField0>
    <NLLInformationCollectionTaxHTField0 xmlns="http://schemas.microsoft.com/sharepoint/v3">
      <Terms xmlns="http://schemas.microsoft.com/office/infopath/2007/PartnerControls"/>
    </NLLInformationCollectionTaxHTField0>
    <NLLThinningTime xmlns="http://schemas.microsoft.com/sharepoint/v3">2025-11-06T23:00:00+00:00</NLLThinningTime>
    <NLLPublishDateQuickpart xmlns="http://schemas.microsoft.com/sharepoint/v3">2022-11-07</NLLPublishDateQuickpart>
    <NLLPublishingstatus xmlns="http://schemas.microsoft.com/sharepoint/v3">Publicerad</NLLPublishingstatus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Förvaltning samordnad planering</TermName>
          <TermId xmlns="http://schemas.microsoft.com/office/infopath/2007/PartnerControls">20cb705b-3721-421a-8635-052f87b20b9c</TermId>
        </TermInfo>
      </Terms>
    </NLLProducerPlaceTaxHTField0>
    <NLLEstablishedByQuickpart xmlns="http://schemas.microsoft.com/sharepoint/v3">Anna Engman</NLLEstablishedByQuickpart>
    <NLLPublishDate xmlns="http://schemas.microsoft.com/sharepoint/v3">2022-11-06T23:00:00+00:00</NLLPublishDate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981e6eac-a633-4de2-91a2-d5e48e1c0d00</TermId>
        </TermInfo>
      </Terms>
    </NLLDocumentTypeTaxHTField0>
    <prdProcessTaxHTField0 xmlns="http://schemas.microsoft.com/sharepoint/v3">
      <Terms xmlns="http://schemas.microsoft.com/office/infopath/2007/PartnerControls"/>
    </prdProcessTaxHTField0>
    <NLLVersion xmlns="http://schemas.microsoft.com/sharepoint/v3">4.0</NLLVersion>
    <NLLEstablishedBy xmlns="http://schemas.microsoft.com/sharepoint/v3">
      <UserInfo>
        <DisplayName>Anna Engman</DisplayName>
        <AccountId>619</AccountId>
        <AccountType/>
      </UserInfo>
    </NLLEstablishedBy>
    <NLLLockWorkflows xmlns="http://schemas.microsoft.com/sharepoint/v3">false</NLLLockWorkflows>
    <TaxKeywordTaxHTField xmlns="c7918ce9-5289-4a18-805d-4141408e948c">
      <Terms xmlns="http://schemas.microsoft.com/office/infopath/2007/PartnerControls">
        <TermInfo xmlns="http://schemas.microsoft.com/office/infopath/2007/PartnerControls">
          <TermName xmlns="http://schemas.microsoft.com/office/infopath/2007/PartnerControls">september</TermName>
          <TermId xmlns="http://schemas.microsoft.com/office/infopath/2007/PartnerControls">e3bda11e-7510-443e-b53e-1c2f074b335c</TermId>
        </TermInfo>
        <TermInfo xmlns="http://schemas.microsoft.com/office/infopath/2007/PartnerControls">
          <TermName xmlns="http://schemas.microsoft.com/office/infopath/2007/PartnerControls">utskrivningsklar patient</TermName>
          <TermId xmlns="http://schemas.microsoft.com/office/infopath/2007/PartnerControls">1801ed5f-9965-4f2e-9dce-db81eef716b1</TermId>
        </TermInfo>
        <TermInfo xmlns="http://schemas.microsoft.com/office/infopath/2007/PartnerControls">
          <TermName xmlns="http://schemas.microsoft.com/office/infopath/2007/PartnerControls">Juli</TermName>
          <TermId xmlns="http://schemas.microsoft.com/office/infopath/2007/PartnerControls">ed55147e-5e2c-4bb6-9911-a8dcccd33fa4</TermId>
        </TermInfo>
        <TermInfo xmlns="http://schemas.microsoft.com/office/infopath/2007/PartnerControls">
          <TermName xmlns="http://schemas.microsoft.com/office/infopath/2007/PartnerControls">Statistik</TermName>
          <TermId xmlns="http://schemas.microsoft.com/office/infopath/2007/PartnerControls">a92850d6-9898-4d9f-8a5e-f7d6f1a48d43</TermId>
        </TermInfo>
        <TermInfo xmlns="http://schemas.microsoft.com/office/infopath/2007/PartnerControls">
          <TermName xmlns="http://schemas.microsoft.com/office/infopath/2007/PartnerControls">Maj</TermName>
          <TermId xmlns="http://schemas.microsoft.com/office/infopath/2007/PartnerControls">7bb98944-5e55-4b96-8f5d-58f39def59a9</TermId>
        </TermInfo>
        <TermInfo xmlns="http://schemas.microsoft.com/office/infopath/2007/PartnerControls">
          <TermName xmlns="http://schemas.microsoft.com/office/infopath/2007/PartnerControls">Lifecare SP</TermName>
          <TermId xmlns="http://schemas.microsoft.com/office/infopath/2007/PartnerControls">e0ae2f7b-f2f1-4ef9-9a68-d987fb512165</TermId>
        </TermInfo>
        <TermInfo xmlns="http://schemas.microsoft.com/office/infopath/2007/PartnerControls">
          <TermName xmlns="http://schemas.microsoft.com/office/infopath/2007/PartnerControls">Lifecare</TermName>
          <TermId xmlns="http://schemas.microsoft.com/office/infopath/2007/PartnerControls">ab53a440-7005-4c8b-814c-6dc49e7eb520</TermId>
        </TermInfo>
        <TermInfo xmlns="http://schemas.microsoft.com/office/infopath/2007/PartnerControls">
          <TermName xmlns="http://schemas.microsoft.com/office/infopath/2007/PartnerControls">2019</TermName>
          <TermId xmlns="http://schemas.microsoft.com/office/infopath/2007/PartnerControls">848bde66-f98f-41e5-a8cb-dd6c50162752</TermId>
        </TermInfo>
      </Terms>
    </TaxKeywordTaxHTField>
    <_dlc_DocId xmlns="c7918ce9-5289-4a18-805d-4141408e948c">ARBGRP378-3-137</_dlc_DocId>
    <_dlc_DocIdUrl xmlns="c7918ce9-5289-4a18-805d-4141408e948c">
      <Url>http://spportal.extvis.local/process/administrativ/_layouts/15/DocIdRedir.aspx?ID=ARBGRP378-3-137</Url>
      <Description>ARBGRP378-3-137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>2025-12-06T23:00:00+00:00</_dlc_ExpireDate>
    <VISResponsible xmlns="e1dec489-f745-4ed5-9c00-958a11aea6df">
      <UserInfo>
        <DisplayName>Anna Engman</DisplayName>
        <AccountId>619</AccountId>
        <AccountType/>
      </UserInfo>
    </VISResponsible>
    <VIS_DocumentId xmlns="e1dec489-f745-4ed5-9c00-958a11aea6df">
      <Url>https://samarbeta.nll.se/producentplats/forvaltningsamordnadplanering/_layouts/15/DocIdRedir.aspx?ID=ARBGRP378-3-137</Url>
      <Description>ARBGRP378-3-137</Description>
    </VIS_DocumentId>
    <DocumentStatus xmlns="e1dec489-f745-4ed5-9c00-958a11aea6df">
      <Url>https://samarbeta.nll.se/producentplats/forvaltningsamordnadplanering/_layouts/15/wrkstat.aspx?List=8870ae1b-a9fb-43d5-adab-5849711f0c31&amp;WorkflowInstanceName=143a4966-6a04-4550-a660-bd4107960611</Url>
      <Description>Publicerad</Description>
    </DocumentStatus>
    <_dlc_Exempt xmlns="http://schemas.microsoft.com/sharepoint/v3">false</_dlc_Exempt>
  </documentManagement>
</p:properties>
</file>

<file path=customXml/item4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aef101623b863d62a6e31cd00a5472f2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80c74196b779de541e9aba9d5ab83504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6D5AC6-5840-483C-A862-1B2A527D2EE6}"/>
</file>

<file path=customXml/itemProps2.xml><?xml version="1.0" encoding="utf-8"?>
<ds:datastoreItem xmlns:ds="http://schemas.openxmlformats.org/officeDocument/2006/customXml" ds:itemID="{DAF8FFFE-8C34-4A9B-9F26-4C9E08EA87ED}"/>
</file>

<file path=customXml/itemProps3.xml><?xml version="1.0" encoding="utf-8"?>
<ds:datastoreItem xmlns:ds="http://schemas.openxmlformats.org/officeDocument/2006/customXml" ds:itemID="{13EEB631-19F9-4FF6-B700-AC887A251A13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5f15c1f1-c3ac-4fc2-bc4e-11a3c72f0fbf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6B398ED1-72E9-4566-86F4-C7D3A4E1F230}"/>
</file>

<file path=customXml/itemProps5.xml><?xml version="1.0" encoding="utf-8"?>
<ds:datastoreItem xmlns:ds="http://schemas.openxmlformats.org/officeDocument/2006/customXml" ds:itemID="{8D8ABF9C-F3EF-4BF3-862A-1438F6E46F9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673</Words>
  <Application>Microsoft Office PowerPoint</Application>
  <PresentationFormat>Bildspel på skärmen (16:9)</PresentationFormat>
  <Paragraphs>466</Paragraphs>
  <Slides>23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</vt:lpstr>
      <vt:lpstr>Region Norrbotten_vit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 antal dagar patienten varit utskrivningsklar innan utskrivning</dc:title>
  <dc:creator/>
  <cp:keywords>Maj; Lifecare; Statistik; september; Lifecare SP; Juli; utskrivningsklar patient; 2019</cp:keywords>
  <cp:lastModifiedBy>Anna Engman</cp:lastModifiedBy>
  <cp:revision>9</cp:revision>
  <cp:lastPrinted>2015-10-01T11:12:07Z</cp:lastPrinted>
  <dcterms:created xsi:type="dcterms:W3CDTF">2017-03-16T14:21:56Z</dcterms:created>
  <dcterms:modified xsi:type="dcterms:W3CDTF">2019-10-18T10:07:01Z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LLProducerPlace">
    <vt:lpwstr>3757</vt:lpwstr>
  </property>
  <property fmtid="{D5CDD505-2E9C-101B-9397-08002B2CF9AE}" pid="3" name="TaxKeyword">
    <vt:lpwstr>8939;#|e3bda11e-7510-443e-b53e-1c2f074b335c;#8938;#|1801ed5f-9965-4f2e-9dce-db81eef716b1;#4507;#|ab53a440-7005-4c8b-814c-6dc49e7eb520;#7684;#|848bde66-f98f-41e5-a8cb-dd6c50162752;#9054;#|ed55147e-5e2c-4bb6-9911-a8dcccd33fa4;#9053;#|a92850d6-9898-4d9f-8a5e-f7d6f1a48d43;#8650;#|e0ae2f7b-f2f1-4ef9-9a68-d987fb512165;#8779;#|7bb98944-5e55-4b96-8f5d-58f39def59a9</vt:lpwstr>
  </property>
  <property fmtid="{D5CDD505-2E9C-101B-9397-08002B2CF9AE}" pid="4" name="CareActionCodeSurgical">
    <vt:lpwstr/>
  </property>
  <property fmtid="{D5CDD505-2E9C-101B-9397-08002B2CF9AE}" pid="5" name="NLLInformationCollection">
    <vt:lpwstr/>
  </property>
  <property fmtid="{D5CDD505-2E9C-101B-9397-08002B2CF9AE}" pid="6" name="NLLStakeholder">
    <vt:lpwstr>1687;#|2ac66d7d-7456-4491-b0c4-3e1d538f92db</vt:lpwstr>
  </property>
  <property fmtid="{D5CDD505-2E9C-101B-9397-08002B2CF9AE}" pid="7" name="PsychiatricCodeTaxHTField0">
    <vt:lpwstr/>
  </property>
  <property fmtid="{D5CDD505-2E9C-101B-9397-08002B2CF9AE}" pid="8" name="TLVCodeDiagnosisTaxHTField0">
    <vt:lpwstr/>
  </property>
  <property fmtid="{D5CDD505-2E9C-101B-9397-08002B2CF9AE}" pid="9" name="ContentTypeId">
    <vt:lpwstr>0x010100D7963E0E5B7A40E5AEA07389401D709F007B1238BBD93543428C20870054E92DBF0100907CEEA6569A954C976B7824CE75F91F</vt:lpwstr>
  </property>
  <property fmtid="{D5CDD505-2E9C-101B-9397-08002B2CF9AE}" pid="10" name="SpecialtyTaxHTField0">
    <vt:lpwstr/>
  </property>
  <property fmtid="{D5CDD505-2E9C-101B-9397-08002B2CF9AE}" pid="11" name="NLLMeetingType">
    <vt:lpwstr/>
  </property>
  <property fmtid="{D5CDD505-2E9C-101B-9397-08002B2CF9AE}" pid="12" name="CareActionCodeNonSurgical">
    <vt:lpwstr/>
  </property>
  <property fmtid="{D5CDD505-2E9C-101B-9397-08002B2CF9AE}" pid="13" name="CompulsoryActionTaxHTField0">
    <vt:lpwstr/>
  </property>
  <property fmtid="{D5CDD505-2E9C-101B-9397-08002B2CF9AE}" pid="14" name="NLLMtptCode">
    <vt:lpwstr/>
  </property>
  <property fmtid="{D5CDD505-2E9C-101B-9397-08002B2CF9AE}" pid="15" name="Specialty">
    <vt:lpwstr/>
  </property>
  <property fmtid="{D5CDD505-2E9C-101B-9397-08002B2CF9AE}" pid="16" name="ICD10Code">
    <vt:lpwstr/>
  </property>
  <property fmtid="{D5CDD505-2E9C-101B-9397-08002B2CF9AE}" pid="17" name="AnalysisNameTaxHTField0">
    <vt:lpwstr/>
  </property>
  <property fmtid="{D5CDD505-2E9C-101B-9397-08002B2CF9AE}" pid="18" name="NLLMeetingTypeTaxHTField0">
    <vt:lpwstr/>
  </property>
  <property fmtid="{D5CDD505-2E9C-101B-9397-08002B2CF9AE}" pid="19" name="CareActionCodeSurgicalTaxHTField0">
    <vt:lpwstr/>
  </property>
  <property fmtid="{D5CDD505-2E9C-101B-9397-08002B2CF9AE}" pid="20" name="PharmaceuticalCodeTaxHTField0">
    <vt:lpwstr/>
  </property>
  <property fmtid="{D5CDD505-2E9C-101B-9397-08002B2CF9AE}" pid="21" name="NLLDecisionLevelManagedTaxHTField0">
    <vt:lpwstr/>
  </property>
  <property fmtid="{D5CDD505-2E9C-101B-9397-08002B2CF9AE}" pid="22" name="NLLDecisionLevelManaged">
    <vt:lpwstr/>
  </property>
  <property fmtid="{D5CDD505-2E9C-101B-9397-08002B2CF9AE}" pid="23" name="ICD10CodeTaxHTField0">
    <vt:lpwstr/>
  </property>
  <property fmtid="{D5CDD505-2E9C-101B-9397-08002B2CF9AE}" pid="24" name="CompulsoryAction">
    <vt:lpwstr/>
  </property>
  <property fmtid="{D5CDD505-2E9C-101B-9397-08002B2CF9AE}" pid="25" name="RadiologicalCode">
    <vt:lpwstr/>
  </property>
  <property fmtid="{D5CDD505-2E9C-101B-9397-08002B2CF9AE}" pid="26" name="TLVCodeAction">
    <vt:lpwstr/>
  </property>
  <property fmtid="{D5CDD505-2E9C-101B-9397-08002B2CF9AE}" pid="27" name="prdProcess">
    <vt:lpwstr/>
  </property>
  <property fmtid="{D5CDD505-2E9C-101B-9397-08002B2CF9AE}" pid="28" name="References">
    <vt:lpwstr/>
  </property>
  <property fmtid="{D5CDD505-2E9C-101B-9397-08002B2CF9AE}" pid="29" name="TLVCodeDiagnosis">
    <vt:lpwstr/>
  </property>
  <property fmtid="{D5CDD505-2E9C-101B-9397-08002B2CF9AE}" pid="30" name="PharmaceuticalCode">
    <vt:lpwstr/>
  </property>
  <property fmtid="{D5CDD505-2E9C-101B-9397-08002B2CF9AE}" pid="31" name="ReferencesTaxHTField0">
    <vt:lpwstr/>
  </property>
  <property fmtid="{D5CDD505-2E9C-101B-9397-08002B2CF9AE}" pid="32" name="TLVCodeActionTaxHTField0">
    <vt:lpwstr/>
  </property>
  <property fmtid="{D5CDD505-2E9C-101B-9397-08002B2CF9AE}" pid="33" name="NLLProjectTypeTaxHTField0">
    <vt:lpwstr/>
  </property>
  <property fmtid="{D5CDD505-2E9C-101B-9397-08002B2CF9AE}" pid="34" name="PsychiatricCode">
    <vt:lpwstr/>
  </property>
  <property fmtid="{D5CDD505-2E9C-101B-9397-08002B2CF9AE}" pid="35" name="RadiologicalCodeTaxHTField0">
    <vt:lpwstr/>
  </property>
  <property fmtid="{D5CDD505-2E9C-101B-9397-08002B2CF9AE}" pid="36" name="NLLDocumentType">
    <vt:lpwstr>1021</vt:lpwstr>
  </property>
  <property fmtid="{D5CDD505-2E9C-101B-9397-08002B2CF9AE}" pid="37" name="NLLProjectType">
    <vt:lpwstr/>
  </property>
  <property fmtid="{D5CDD505-2E9C-101B-9397-08002B2CF9AE}" pid="38" name="AnalysisName">
    <vt:lpwstr/>
  </property>
  <property fmtid="{D5CDD505-2E9C-101B-9397-08002B2CF9AE}" pid="39" name="NLLMtptCodeTaxHTField0">
    <vt:lpwstr/>
  </property>
  <property fmtid="{D5CDD505-2E9C-101B-9397-08002B2CF9AE}" pid="40" name="CareActionCodeNonSurgicalTaxHTField0">
    <vt:lpwstr/>
  </property>
  <property fmtid="{D5CDD505-2E9C-101B-9397-08002B2CF9AE}" pid="41" name="NLLApprovedByQuickPart">
    <vt:lpwstr/>
  </property>
  <property fmtid="{D5CDD505-2E9C-101B-9397-08002B2CF9AE}" pid="42" name="NLLProjectDescription">
    <vt:lpwstr/>
  </property>
  <property fmtid="{D5CDD505-2E9C-101B-9397-08002B2CF9AE}" pid="43" name="NPUCode">
    <vt:lpwstr/>
  </property>
  <property fmtid="{D5CDD505-2E9C-101B-9397-08002B2CF9AE}" pid="44" name="NLLClosureDate">
    <vt:lpwstr/>
  </property>
  <property fmtid="{D5CDD505-2E9C-101B-9397-08002B2CF9AE}" pid="45" name="NLLProducerplaceID">
    <vt:lpwstr/>
  </property>
  <property fmtid="{D5CDD505-2E9C-101B-9397-08002B2CF9AE}" pid="46" name="NLLPublishedTemplate">
    <vt:lpwstr/>
  </property>
  <property fmtid="{D5CDD505-2E9C-101B-9397-08002B2CF9AE}" pid="47" name="NLLWFComment">
    <vt:lpwstr/>
  </property>
  <property fmtid="{D5CDD505-2E9C-101B-9397-08002B2CF9AE}" pid="48" name="NLLPTCName">
    <vt:lpwstr/>
  </property>
  <property fmtid="{D5CDD505-2E9C-101B-9397-08002B2CF9AE}" pid="49" name="NLLProjectName">
    <vt:lpwstr/>
  </property>
  <property fmtid="{D5CDD505-2E9C-101B-9397-08002B2CF9AE}" pid="50" name="TaxCatchAll">
    <vt:lpwstr>8938;#;#1021;#;#8939;#;#8650;#;#4507;#;#7684;#;#1687;#;#9054;#;#9053;#;#3757;#;#8779;#</vt:lpwstr>
  </property>
  <property fmtid="{D5CDD505-2E9C-101B-9397-08002B2CF9AE}" pid="51" name="NLLProjectUrl">
    <vt:lpwstr/>
  </property>
  <property fmtid="{D5CDD505-2E9C-101B-9397-08002B2CF9AE}" pid="52" name="NLLProjectStatus">
    <vt:lpwstr/>
  </property>
  <property fmtid="{D5CDD505-2E9C-101B-9397-08002B2CF9AE}" pid="53" name="NLLSteeringGroup">
    <vt:lpwstr/>
  </property>
  <property fmtid="{D5CDD505-2E9C-101B-9397-08002B2CF9AE}" pid="54" name="NLLTemplateStatus">
    <vt:lpwstr/>
  </property>
  <property fmtid="{D5CDD505-2E9C-101B-9397-08002B2CF9AE}" pid="55" name="NLLProjectLeader">
    <vt:lpwstr/>
  </property>
  <property fmtid="{D5CDD505-2E9C-101B-9397-08002B2CF9AE}" pid="57" name="NLLDefaultTemplate">
    <vt:lpwstr/>
  </property>
  <property fmtid="{D5CDD505-2E9C-101B-9397-08002B2CF9AE}" pid="58" name="NLLProjectVisitor">
    <vt:lpwstr/>
  </property>
  <property fmtid="{D5CDD505-2E9C-101B-9397-08002B2CF9AE}" pid="59" name="NLLApprovedBy">
    <vt:lpwstr/>
  </property>
  <property fmtid="{D5CDD505-2E9C-101B-9397-08002B2CF9AE}" pid="60" name="NLLProjectOwner">
    <vt:lpwstr/>
  </property>
  <property fmtid="{D5CDD505-2E9C-101B-9397-08002B2CF9AE}" pid="61" name="NPUCodeTaxHTField0">
    <vt:lpwstr/>
  </property>
  <property fmtid="{D5CDD505-2E9C-101B-9397-08002B2CF9AE}" pid="62" name="NLLTemplateFolderDescription">
    <vt:lpwstr/>
  </property>
  <property fmtid="{D5CDD505-2E9C-101B-9397-08002B2CF9AE}" pid="63" name="NLLProjectOrderStatus">
    <vt:lpwstr/>
  </property>
  <property fmtid="{D5CDD505-2E9C-101B-9397-08002B2CF9AE}" pid="64" name="NLLReferenceGroup">
    <vt:lpwstr/>
  </property>
  <property fmtid="{D5CDD505-2E9C-101B-9397-08002B2CF9AE}" pid="65" name="NLLInitiationDate">
    <vt:lpwstr/>
  </property>
  <property fmtid="{D5CDD505-2E9C-101B-9397-08002B2CF9AE}" pid="67" name="NLLProjectNr">
    <vt:lpwstr/>
  </property>
  <property fmtid="{D5CDD505-2E9C-101B-9397-08002B2CF9AE}" pid="68" name="NLLWindingUpDate">
    <vt:lpwstr/>
  </property>
  <property fmtid="{D5CDD505-2E9C-101B-9397-08002B2CF9AE}" pid="69" name="NLLPTCProcessTeam">
    <vt:lpwstr/>
  </property>
  <property fmtid="{D5CDD505-2E9C-101B-9397-08002B2CF9AE}" pid="70" name="NLLImplementationDate">
    <vt:lpwstr/>
  </property>
  <property fmtid="{D5CDD505-2E9C-101B-9397-08002B2CF9AE}" pid="71" name="NLLLatestProjectTrackingDate">
    <vt:lpwstr/>
  </property>
  <property fmtid="{D5CDD505-2E9C-101B-9397-08002B2CF9AE}" pid="72" name="NLLProjectTypeText">
    <vt:lpwstr/>
  </property>
  <property fmtid="{D5CDD505-2E9C-101B-9397-08002B2CF9AE}" pid="73" name="NLLEstablishingDate">
    <vt:lpwstr/>
  </property>
  <property fmtid="{D5CDD505-2E9C-101B-9397-08002B2CF9AE}" pid="74" name="NLLProjectMember">
    <vt:lpwstr/>
  </property>
  <property fmtid="{D5CDD505-2E9C-101B-9397-08002B2CF9AE}" pid="75" name="NLLProcessTeamLookup">
    <vt:lpwstr/>
  </property>
  <property fmtid="{D5CDD505-2E9C-101B-9397-08002B2CF9AE}" pid="76" name="_dlc_policyId">
    <vt:lpwstr>0x010100D7963E0E5B7A40E5AEA07389401D709F007B1238BBD93543428C20870054E92DBF|1214505165</vt:lpwstr>
  </property>
  <property fmtid="{D5CDD505-2E9C-101B-9397-08002B2CF9AE}" pid="77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78" name="_dlc_DocIdItemGuid">
    <vt:lpwstr>c6bf8ff4-426a-49f2-8853-a09634ec6ea7</vt:lpwstr>
  </property>
  <property fmtid="{D5CDD505-2E9C-101B-9397-08002B2CF9AE}" pid="80" name="_dlc_ItemStageId">
    <vt:lpwstr/>
  </property>
  <property fmtid="{D5CDD505-2E9C-101B-9397-08002B2CF9AE}" pid="81" name="Order">
    <vt:r8>2241800</vt:r8>
  </property>
  <property fmtid="{D5CDD505-2E9C-101B-9397-08002B2CF9AE}" pid="82" name="xd_ProgID">
    <vt:lpwstr/>
  </property>
  <property fmtid="{D5CDD505-2E9C-101B-9397-08002B2CF9AE}" pid="83" name="_SourceUrl">
    <vt:lpwstr/>
  </property>
  <property fmtid="{D5CDD505-2E9C-101B-9397-08002B2CF9AE}" pid="84" name="_SharedFileIndex">
    <vt:lpwstr/>
  </property>
  <property fmtid="{D5CDD505-2E9C-101B-9397-08002B2CF9AE}" pid="85" name="TemplateUrl">
    <vt:lpwstr/>
  </property>
  <property fmtid="{D5CDD505-2E9C-101B-9397-08002B2CF9AE}" pid="87" name="NLLDecisionLevelGoverning">
    <vt:lpwstr/>
  </property>
  <property fmtid="{D5CDD505-2E9C-101B-9397-08002B2CF9AE}" pid="88" name="NLLFactOwner">
    <vt:lpwstr/>
  </property>
  <property fmtid="{D5CDD505-2E9C-101B-9397-08002B2CF9AE}" pid="89" name="NLLFactOwnerText">
    <vt:lpwstr/>
  </property>
  <property fmtid="{D5CDD505-2E9C-101B-9397-08002B2CF9AE}" pid="90" name="xd_Signature">
    <vt:bool>false</vt:bool>
  </property>
  <property fmtid="{D5CDD505-2E9C-101B-9397-08002B2CF9AE}" pid="91" name="NLLDecisionLevel">
    <vt:lpwstr/>
  </property>
  <property fmtid="{D5CDD505-2E9C-101B-9397-08002B2CF9AE}" pid="92" name="NLLPTCProcessLeader">
    <vt:lpwstr/>
  </property>
  <property fmtid="{D5CDD505-2E9C-101B-9397-08002B2CF9AE}" pid="94" name="NLLPTCVISEditor">
    <vt:lpwstr/>
  </property>
</Properties>
</file>